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5"/>
  </p:notesMasterIdLst>
  <p:sldIdLst>
    <p:sldId id="256" r:id="rId5"/>
    <p:sldId id="288" r:id="rId6"/>
    <p:sldId id="300" r:id="rId7"/>
    <p:sldId id="292" r:id="rId8"/>
    <p:sldId id="332" r:id="rId9"/>
    <p:sldId id="284" r:id="rId10"/>
    <p:sldId id="319" r:id="rId11"/>
    <p:sldId id="305" r:id="rId12"/>
    <p:sldId id="260" r:id="rId13"/>
    <p:sldId id="258" r:id="rId14"/>
    <p:sldId id="325" r:id="rId15"/>
    <p:sldId id="264" r:id="rId16"/>
    <p:sldId id="326" r:id="rId17"/>
    <p:sldId id="306" r:id="rId18"/>
    <p:sldId id="315" r:id="rId19"/>
    <p:sldId id="279" r:id="rId20"/>
    <p:sldId id="327" r:id="rId21"/>
    <p:sldId id="330" r:id="rId22"/>
    <p:sldId id="331" r:id="rId23"/>
    <p:sldId id="299" r:id="rId24"/>
  </p:sldIdLst>
  <p:sldSz cx="20104100" cy="11309350"/>
  <p:notesSz cx="6669088" cy="97536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90B23"/>
    <a:srgbClr val="FF7C80"/>
    <a:srgbClr val="99FF33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05B7BE-0CB3-4047-B90A-E471E206EBE3}" v="301" dt="2024-04-22T05:25:26.27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Střední styl 4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Střední styl 1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Střední styl 3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Světlý styl 3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57" autoAdjust="0"/>
  </p:normalViewPr>
  <p:slideViewPr>
    <p:cSldViewPr snapToGrid="0">
      <p:cViewPr varScale="1">
        <p:scale>
          <a:sx n="68" d="100"/>
          <a:sy n="68" d="100"/>
        </p:scale>
        <p:origin x="426" y="6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ka Michal" userId="5397e44f-fb88-4d20-88af-d0673d1005fd" providerId="ADAL" clId="{5F40172E-8F82-43A7-ACF0-3C4D7B674EE5}"/>
    <pc:docChg chg="custSel modSld">
      <pc:chgData name="Peterka Michal" userId="5397e44f-fb88-4d20-88af-d0673d1005fd" providerId="ADAL" clId="{5F40172E-8F82-43A7-ACF0-3C4D7B674EE5}" dt="2024-03-22T07:01:42.143" v="0" actId="478"/>
      <pc:docMkLst>
        <pc:docMk/>
      </pc:docMkLst>
      <pc:sldChg chg="delSp mod">
        <pc:chgData name="Peterka Michal" userId="5397e44f-fb88-4d20-88af-d0673d1005fd" providerId="ADAL" clId="{5F40172E-8F82-43A7-ACF0-3C4D7B674EE5}" dt="2024-03-22T07:01:42.143" v="0" actId="478"/>
        <pc:sldMkLst>
          <pc:docMk/>
          <pc:sldMk cId="1422260445" sldId="323"/>
        </pc:sldMkLst>
        <pc:spChg chg="del">
          <ac:chgData name="Peterka Michal" userId="5397e44f-fb88-4d20-88af-d0673d1005fd" providerId="ADAL" clId="{5F40172E-8F82-43A7-ACF0-3C4D7B674EE5}" dt="2024-03-22T07:01:42.143" v="0" actId="478"/>
          <ac:spMkLst>
            <pc:docMk/>
            <pc:sldMk cId="1422260445" sldId="323"/>
            <ac:spMk id="60" creationId="{848172DC-C656-B917-287A-086FBB6AD664}"/>
          </ac:spMkLst>
        </pc:spChg>
      </pc:sldChg>
    </pc:docChg>
  </pc:docChgLst>
  <pc:docChgLst>
    <pc:chgData name="Peterka Michal" userId="5397e44f-fb88-4d20-88af-d0673d1005fd" providerId="ADAL" clId="{0F6EAA9B-EB9C-4CED-A696-250A646ECD91}"/>
    <pc:docChg chg="undo redo custSel addSld delSld modSld sldOrd">
      <pc:chgData name="Peterka Michal" userId="5397e44f-fb88-4d20-88af-d0673d1005fd" providerId="ADAL" clId="{0F6EAA9B-EB9C-4CED-A696-250A646ECD91}" dt="2024-02-20T14:35:40.540" v="1242" actId="115"/>
      <pc:docMkLst>
        <pc:docMk/>
      </pc:docMkLst>
      <pc:sldChg chg="delSp modSp mod">
        <pc:chgData name="Peterka Michal" userId="5397e44f-fb88-4d20-88af-d0673d1005fd" providerId="ADAL" clId="{0F6EAA9B-EB9C-4CED-A696-250A646ECD91}" dt="2024-02-16T12:54:15.762" v="970" actId="20577"/>
        <pc:sldMkLst>
          <pc:docMk/>
          <pc:sldMk cId="0" sldId="256"/>
        </pc:sldMkLst>
        <pc:spChg chg="mod">
          <ac:chgData name="Peterka Michal" userId="5397e44f-fb88-4d20-88af-d0673d1005fd" providerId="ADAL" clId="{0F6EAA9B-EB9C-4CED-A696-250A646ECD91}" dt="2024-02-16T12:54:08.788" v="958" actId="1076"/>
          <ac:spMkLst>
            <pc:docMk/>
            <pc:sldMk cId="0" sldId="256"/>
            <ac:spMk id="4" creationId="{23345B9F-5B3D-F60E-1729-7059FC52F027}"/>
          </ac:spMkLst>
        </pc:spChg>
        <pc:spChg chg="mod">
          <ac:chgData name="Peterka Michal" userId="5397e44f-fb88-4d20-88af-d0673d1005fd" providerId="ADAL" clId="{0F6EAA9B-EB9C-4CED-A696-250A646ECD91}" dt="2024-02-16T12:54:15.762" v="970" actId="20577"/>
          <ac:spMkLst>
            <pc:docMk/>
            <pc:sldMk cId="0" sldId="256"/>
            <ac:spMk id="6" creationId="{00000000-0000-0000-0000-000000000000}"/>
          </ac:spMkLst>
        </pc:spChg>
        <pc:picChg chg="del">
          <ac:chgData name="Peterka Michal" userId="5397e44f-fb88-4d20-88af-d0673d1005fd" providerId="ADAL" clId="{0F6EAA9B-EB9C-4CED-A696-250A646ECD91}" dt="2024-02-15T10:14:49.455" v="107" actId="21"/>
          <ac:picMkLst>
            <pc:docMk/>
            <pc:sldMk cId="0" sldId="256"/>
            <ac:picMk id="5" creationId="{8E3F808E-51E6-B834-E20B-3EE25F960091}"/>
          </ac:picMkLst>
        </pc:picChg>
        <pc:picChg chg="del">
          <ac:chgData name="Peterka Michal" userId="5397e44f-fb88-4d20-88af-d0673d1005fd" providerId="ADAL" clId="{0F6EAA9B-EB9C-4CED-A696-250A646ECD91}" dt="2024-02-15T12:42:13.522" v="270" actId="478"/>
          <ac:picMkLst>
            <pc:docMk/>
            <pc:sldMk cId="0" sldId="256"/>
            <ac:picMk id="9" creationId="{9A981569-F63A-66C5-FEA6-F78F212FE637}"/>
          </ac:picMkLst>
        </pc:picChg>
        <pc:picChg chg="del">
          <ac:chgData name="Peterka Michal" userId="5397e44f-fb88-4d20-88af-d0673d1005fd" providerId="ADAL" clId="{0F6EAA9B-EB9C-4CED-A696-250A646ECD91}" dt="2024-02-15T10:14:49.455" v="107" actId="21"/>
          <ac:picMkLst>
            <pc:docMk/>
            <pc:sldMk cId="0" sldId="256"/>
            <ac:picMk id="10" creationId="{200C308C-E1F4-AD17-700F-43B491D9EE20}"/>
          </ac:picMkLst>
        </pc:picChg>
        <pc:picChg chg="del">
          <ac:chgData name="Peterka Michal" userId="5397e44f-fb88-4d20-88af-d0673d1005fd" providerId="ADAL" clId="{0F6EAA9B-EB9C-4CED-A696-250A646ECD91}" dt="2024-02-15T12:42:14.070" v="271" actId="478"/>
          <ac:picMkLst>
            <pc:docMk/>
            <pc:sldMk cId="0" sldId="256"/>
            <ac:picMk id="12" creationId="{7C91D196-65FD-FD97-10AB-FA4C3CD35867}"/>
          </ac:picMkLst>
        </pc:picChg>
      </pc:sldChg>
      <pc:sldChg chg="addSp delSp modSp add mod delAnim modAnim">
        <pc:chgData name="Peterka Michal" userId="5397e44f-fb88-4d20-88af-d0673d1005fd" providerId="ADAL" clId="{0F6EAA9B-EB9C-4CED-A696-250A646ECD91}" dt="2024-02-19T09:32:58.842" v="1006" actId="208"/>
        <pc:sldMkLst>
          <pc:docMk/>
          <pc:sldMk cId="3800375287" sldId="258"/>
        </pc:sldMkLst>
        <pc:spChg chg="add del mod">
          <ac:chgData name="Peterka Michal" userId="5397e44f-fb88-4d20-88af-d0673d1005fd" providerId="ADAL" clId="{0F6EAA9B-EB9C-4CED-A696-250A646ECD91}" dt="2024-02-19T09:31:46.424" v="1001" actId="478"/>
          <ac:spMkLst>
            <pc:docMk/>
            <pc:sldMk cId="3800375287" sldId="258"/>
            <ac:spMk id="8" creationId="{81534DEE-DB94-2BF5-1212-37D9B5A3CD81}"/>
          </ac:spMkLst>
        </pc:spChg>
        <pc:spChg chg="add mod">
          <ac:chgData name="Peterka Michal" userId="5397e44f-fb88-4d20-88af-d0673d1005fd" providerId="ADAL" clId="{0F6EAA9B-EB9C-4CED-A696-250A646ECD91}" dt="2024-02-16T12:42:43.613" v="842" actId="1076"/>
          <ac:spMkLst>
            <pc:docMk/>
            <pc:sldMk cId="3800375287" sldId="258"/>
            <ac:spMk id="13" creationId="{181FD657-878B-D9C7-4355-E46E4467D759}"/>
          </ac:spMkLst>
        </pc:spChg>
        <pc:spChg chg="add mod">
          <ac:chgData name="Peterka Michal" userId="5397e44f-fb88-4d20-88af-d0673d1005fd" providerId="ADAL" clId="{0F6EAA9B-EB9C-4CED-A696-250A646ECD91}" dt="2024-02-19T09:30:49.138" v="998" actId="108"/>
          <ac:spMkLst>
            <pc:docMk/>
            <pc:sldMk cId="3800375287" sldId="258"/>
            <ac:spMk id="15" creationId="{7C2ABDE1-F7C5-0569-5CA8-2C80A054EDB6}"/>
          </ac:spMkLst>
        </pc:spChg>
        <pc:spChg chg="mod">
          <ac:chgData name="Peterka Michal" userId="5397e44f-fb88-4d20-88af-d0673d1005fd" providerId="ADAL" clId="{0F6EAA9B-EB9C-4CED-A696-250A646ECD91}" dt="2024-02-16T12:56:03.267" v="977" actId="14100"/>
          <ac:spMkLst>
            <pc:docMk/>
            <pc:sldMk cId="3800375287" sldId="258"/>
            <ac:spMk id="17" creationId="{301A755D-89F4-5C8B-A737-A945AD20315A}"/>
          </ac:spMkLst>
        </pc:spChg>
        <pc:spChg chg="mod">
          <ac:chgData name="Peterka Michal" userId="5397e44f-fb88-4d20-88af-d0673d1005fd" providerId="ADAL" clId="{0F6EAA9B-EB9C-4CED-A696-250A646ECD91}" dt="2024-02-16T12:57:35.243" v="993" actId="20577"/>
          <ac:spMkLst>
            <pc:docMk/>
            <pc:sldMk cId="3800375287" sldId="258"/>
            <ac:spMk id="18" creationId="{F74DD011-5F4B-E539-AD11-D5FC09717ABD}"/>
          </ac:spMkLst>
        </pc:spChg>
        <pc:spChg chg="del mod">
          <ac:chgData name="Peterka Michal" userId="5397e44f-fb88-4d20-88af-d0673d1005fd" providerId="ADAL" clId="{0F6EAA9B-EB9C-4CED-A696-250A646ECD91}" dt="2024-02-16T12:41:27.693" v="829" actId="478"/>
          <ac:spMkLst>
            <pc:docMk/>
            <pc:sldMk cId="3800375287" sldId="258"/>
            <ac:spMk id="21" creationId="{29A674AA-00C6-5FC5-6394-D45F9C8AAC35}"/>
          </ac:spMkLst>
        </pc:spChg>
        <pc:spChg chg="add mod">
          <ac:chgData name="Peterka Michal" userId="5397e44f-fb88-4d20-88af-d0673d1005fd" providerId="ADAL" clId="{0F6EAA9B-EB9C-4CED-A696-250A646ECD91}" dt="2024-02-19T09:32:48.024" v="1005" actId="208"/>
          <ac:spMkLst>
            <pc:docMk/>
            <pc:sldMk cId="3800375287" sldId="258"/>
            <ac:spMk id="27" creationId="{4EA12A4C-48FC-2971-6C62-0E3769EEE71E}"/>
          </ac:spMkLst>
        </pc:spChg>
        <pc:spChg chg="del">
          <ac:chgData name="Peterka Michal" userId="5397e44f-fb88-4d20-88af-d0673d1005fd" providerId="ADAL" clId="{0F6EAA9B-EB9C-4CED-A696-250A646ECD91}" dt="2024-02-16T12:39:59.573" v="819" actId="478"/>
          <ac:spMkLst>
            <pc:docMk/>
            <pc:sldMk cId="3800375287" sldId="258"/>
            <ac:spMk id="29" creationId="{D5E5C576-7DB6-2931-4EBE-FFF6BD397B2B}"/>
          </ac:spMkLst>
        </pc:spChg>
        <pc:spChg chg="mod">
          <ac:chgData name="Peterka Michal" userId="5397e44f-fb88-4d20-88af-d0673d1005fd" providerId="ADAL" clId="{0F6EAA9B-EB9C-4CED-A696-250A646ECD91}" dt="2024-02-16T12:46:22.256" v="847" actId="692"/>
          <ac:spMkLst>
            <pc:docMk/>
            <pc:sldMk cId="3800375287" sldId="258"/>
            <ac:spMk id="30" creationId="{6EABD09A-0E46-EC8D-F277-653308E08F02}"/>
          </ac:spMkLst>
        </pc:spChg>
        <pc:spChg chg="del">
          <ac:chgData name="Peterka Michal" userId="5397e44f-fb88-4d20-88af-d0673d1005fd" providerId="ADAL" clId="{0F6EAA9B-EB9C-4CED-A696-250A646ECD91}" dt="2024-02-16T12:40:15.647" v="820" actId="478"/>
          <ac:spMkLst>
            <pc:docMk/>
            <pc:sldMk cId="3800375287" sldId="258"/>
            <ac:spMk id="31" creationId="{D9377B1B-530C-6205-0806-9DD01496149C}"/>
          </ac:spMkLst>
        </pc:spChg>
        <pc:picChg chg="mod">
          <ac:chgData name="Peterka Michal" userId="5397e44f-fb88-4d20-88af-d0673d1005fd" providerId="ADAL" clId="{0F6EAA9B-EB9C-4CED-A696-250A646ECD91}" dt="2024-02-16T12:42:34.951" v="841" actId="1076"/>
          <ac:picMkLst>
            <pc:docMk/>
            <pc:sldMk cId="3800375287" sldId="258"/>
            <ac:picMk id="7" creationId="{774E40A8-ACB3-580F-7122-40C43029FED8}"/>
          </ac:picMkLst>
        </pc:picChg>
        <pc:picChg chg="mod">
          <ac:chgData name="Peterka Michal" userId="5397e44f-fb88-4d20-88af-d0673d1005fd" providerId="ADAL" clId="{0F6EAA9B-EB9C-4CED-A696-250A646ECD91}" dt="2024-02-16T12:47:28.569" v="852" actId="1076"/>
          <ac:picMkLst>
            <pc:docMk/>
            <pc:sldMk cId="3800375287" sldId="258"/>
            <ac:picMk id="19" creationId="{8FC1B557-BE3E-0F0C-7F87-4F0F4BC16C40}"/>
          </ac:picMkLst>
        </pc:picChg>
        <pc:picChg chg="add mod">
          <ac:chgData name="Peterka Michal" userId="5397e44f-fb88-4d20-88af-d0673d1005fd" providerId="ADAL" clId="{0F6EAA9B-EB9C-4CED-A696-250A646ECD91}" dt="2024-02-19T09:31:23.403" v="1000" actId="1076"/>
          <ac:picMkLst>
            <pc:docMk/>
            <pc:sldMk cId="3800375287" sldId="258"/>
            <ac:picMk id="21" creationId="{F812089E-4550-A200-59D2-B108A3F92EEB}"/>
          </ac:picMkLst>
        </pc:picChg>
        <pc:picChg chg="mod ord">
          <ac:chgData name="Peterka Michal" userId="5397e44f-fb88-4d20-88af-d0673d1005fd" providerId="ADAL" clId="{0F6EAA9B-EB9C-4CED-A696-250A646ECD91}" dt="2024-02-19T09:32:58.842" v="1006" actId="208"/>
          <ac:picMkLst>
            <pc:docMk/>
            <pc:sldMk cId="3800375287" sldId="258"/>
            <ac:picMk id="28" creationId="{B2538126-81E5-5C89-5254-418C1C479AEB}"/>
          </ac:picMkLst>
        </pc:picChg>
        <pc:picChg chg="del">
          <ac:chgData name="Peterka Michal" userId="5397e44f-fb88-4d20-88af-d0673d1005fd" providerId="ADAL" clId="{0F6EAA9B-EB9C-4CED-A696-250A646ECD91}" dt="2024-02-16T12:40:18.463" v="821" actId="478"/>
          <ac:picMkLst>
            <pc:docMk/>
            <pc:sldMk cId="3800375287" sldId="258"/>
            <ac:picMk id="33" creationId="{52926F69-510D-EA18-D9EA-AD01363B9068}"/>
          </ac:picMkLst>
        </pc:picChg>
        <pc:cxnChg chg="add del mod">
          <ac:chgData name="Peterka Michal" userId="5397e44f-fb88-4d20-88af-d0673d1005fd" providerId="ADAL" clId="{0F6EAA9B-EB9C-4CED-A696-250A646ECD91}" dt="2024-02-19T09:29:54.497" v="996" actId="478"/>
          <ac:cxnSpMkLst>
            <pc:docMk/>
            <pc:sldMk cId="3800375287" sldId="258"/>
            <ac:cxnSpMk id="25" creationId="{26BC218B-09EF-38CD-64E5-FA859E823F28}"/>
          </ac:cxnSpMkLst>
        </pc:cxnChg>
        <pc:cxnChg chg="add mod">
          <ac:chgData name="Peterka Michal" userId="5397e44f-fb88-4d20-88af-d0673d1005fd" providerId="ADAL" clId="{0F6EAA9B-EB9C-4CED-A696-250A646ECD91}" dt="2024-02-16T12:48:17.718" v="857" actId="692"/>
          <ac:cxnSpMkLst>
            <pc:docMk/>
            <pc:sldMk cId="3800375287" sldId="258"/>
            <ac:cxnSpMk id="37" creationId="{6CF667E2-84A8-CC06-42D9-F2D86918C32F}"/>
          </ac:cxnSpMkLst>
        </pc:cxnChg>
      </pc:sldChg>
      <pc:sldChg chg="del">
        <pc:chgData name="Peterka Michal" userId="5397e44f-fb88-4d20-88af-d0673d1005fd" providerId="ADAL" clId="{0F6EAA9B-EB9C-4CED-A696-250A646ECD91}" dt="2024-02-16T12:38:49.431" v="817" actId="2696"/>
        <pc:sldMkLst>
          <pc:docMk/>
          <pc:sldMk cId="744855952" sldId="259"/>
        </pc:sldMkLst>
      </pc:sldChg>
      <pc:sldChg chg="addSp delSp modSp mod ord">
        <pc:chgData name="Peterka Michal" userId="5397e44f-fb88-4d20-88af-d0673d1005fd" providerId="ADAL" clId="{0F6EAA9B-EB9C-4CED-A696-250A646ECD91}" dt="2024-02-20T09:51:08.737" v="1239" actId="207"/>
        <pc:sldMkLst>
          <pc:docMk/>
          <pc:sldMk cId="515466617" sldId="260"/>
        </pc:sldMkLst>
        <pc:spChg chg="mod">
          <ac:chgData name="Peterka Michal" userId="5397e44f-fb88-4d20-88af-d0673d1005fd" providerId="ADAL" clId="{0F6EAA9B-EB9C-4CED-A696-250A646ECD91}" dt="2024-02-16T10:19:44.305" v="411" actId="14100"/>
          <ac:spMkLst>
            <pc:docMk/>
            <pc:sldMk cId="515466617" sldId="260"/>
            <ac:spMk id="2" creationId="{96AEE92A-2E42-436D-33B4-5116DC5ADCC9}"/>
          </ac:spMkLst>
        </pc:spChg>
        <pc:spChg chg="mod">
          <ac:chgData name="Peterka Michal" userId="5397e44f-fb88-4d20-88af-d0673d1005fd" providerId="ADAL" clId="{0F6EAA9B-EB9C-4CED-A696-250A646ECD91}" dt="2024-02-20T09:51:08.737" v="1239" actId="207"/>
          <ac:spMkLst>
            <pc:docMk/>
            <pc:sldMk cId="515466617" sldId="260"/>
            <ac:spMk id="3" creationId="{CE1E0FE0-7E81-A783-6D77-91416869186E}"/>
          </ac:spMkLst>
        </pc:spChg>
        <pc:spChg chg="mod">
          <ac:chgData name="Peterka Michal" userId="5397e44f-fb88-4d20-88af-d0673d1005fd" providerId="ADAL" clId="{0F6EAA9B-EB9C-4CED-A696-250A646ECD91}" dt="2024-02-20T09:50:52.552" v="1237" actId="207"/>
          <ac:spMkLst>
            <pc:docMk/>
            <pc:sldMk cId="515466617" sldId="260"/>
            <ac:spMk id="6" creationId="{F0183D64-C93C-0E22-BF88-FFE2E1D92AD7}"/>
          </ac:spMkLst>
        </pc:spChg>
        <pc:spChg chg="add mod">
          <ac:chgData name="Peterka Michal" userId="5397e44f-fb88-4d20-88af-d0673d1005fd" providerId="ADAL" clId="{0F6EAA9B-EB9C-4CED-A696-250A646ECD91}" dt="2024-02-20T09:50:57.534" v="1238" actId="207"/>
          <ac:spMkLst>
            <pc:docMk/>
            <pc:sldMk cId="515466617" sldId="260"/>
            <ac:spMk id="7" creationId="{404FDE0B-2230-A508-FB05-B8A08B6D7B71}"/>
          </ac:spMkLst>
        </pc:spChg>
        <pc:spChg chg="add del mod">
          <ac:chgData name="Peterka Michal" userId="5397e44f-fb88-4d20-88af-d0673d1005fd" providerId="ADAL" clId="{0F6EAA9B-EB9C-4CED-A696-250A646ECD91}" dt="2024-02-16T10:13:34.845" v="293" actId="478"/>
          <ac:spMkLst>
            <pc:docMk/>
            <pc:sldMk cId="515466617" sldId="260"/>
            <ac:spMk id="8" creationId="{581CB974-4048-3CE8-625C-4BA7F18B6AE8}"/>
          </ac:spMkLst>
        </pc:spChg>
        <pc:spChg chg="add mod">
          <ac:chgData name="Peterka Michal" userId="5397e44f-fb88-4d20-88af-d0673d1005fd" providerId="ADAL" clId="{0F6EAA9B-EB9C-4CED-A696-250A646ECD91}" dt="2024-02-20T09:37:08.403" v="1211" actId="14100"/>
          <ac:spMkLst>
            <pc:docMk/>
            <pc:sldMk cId="515466617" sldId="260"/>
            <ac:spMk id="8" creationId="{9190CCE1-1D4B-20A9-6D0F-44CD0231CD74}"/>
          </ac:spMkLst>
        </pc:spChg>
        <pc:spChg chg="add mod">
          <ac:chgData name="Peterka Michal" userId="5397e44f-fb88-4d20-88af-d0673d1005fd" providerId="ADAL" clId="{0F6EAA9B-EB9C-4CED-A696-250A646ECD91}" dt="2024-02-16T10:14:21.133" v="297" actId="208"/>
          <ac:spMkLst>
            <pc:docMk/>
            <pc:sldMk cId="515466617" sldId="260"/>
            <ac:spMk id="9" creationId="{5C883B3F-5CE3-FB8A-A818-94CE368AF941}"/>
          </ac:spMkLst>
        </pc:spChg>
        <pc:spChg chg="del mod">
          <ac:chgData name="Peterka Michal" userId="5397e44f-fb88-4d20-88af-d0673d1005fd" providerId="ADAL" clId="{0F6EAA9B-EB9C-4CED-A696-250A646ECD91}" dt="2024-02-15T10:14:00.995" v="106" actId="478"/>
          <ac:spMkLst>
            <pc:docMk/>
            <pc:sldMk cId="515466617" sldId="260"/>
            <ac:spMk id="9" creationId="{EA70BC0E-DD7A-E30C-6D8E-7DB7FFBE575B}"/>
          </ac:spMkLst>
        </pc:spChg>
        <pc:spChg chg="add mod">
          <ac:chgData name="Peterka Michal" userId="5397e44f-fb88-4d20-88af-d0673d1005fd" providerId="ADAL" clId="{0F6EAA9B-EB9C-4CED-A696-250A646ECD91}" dt="2024-02-16T10:14:30.661" v="298" actId="571"/>
          <ac:spMkLst>
            <pc:docMk/>
            <pc:sldMk cId="515466617" sldId="260"/>
            <ac:spMk id="10" creationId="{48B1DCDC-97AC-53C3-9E2A-8676EDDFACFF}"/>
          </ac:spMkLst>
        </pc:spChg>
        <pc:spChg chg="del">
          <ac:chgData name="Peterka Michal" userId="5397e44f-fb88-4d20-88af-d0673d1005fd" providerId="ADAL" clId="{0F6EAA9B-EB9C-4CED-A696-250A646ECD91}" dt="2024-02-15T10:13:59.258" v="104" actId="478"/>
          <ac:spMkLst>
            <pc:docMk/>
            <pc:sldMk cId="515466617" sldId="260"/>
            <ac:spMk id="10" creationId="{ECAEA7F4-8585-4C44-8271-10857A624661}"/>
          </ac:spMkLst>
        </pc:spChg>
        <pc:spChg chg="add mod">
          <ac:chgData name="Peterka Michal" userId="5397e44f-fb88-4d20-88af-d0673d1005fd" providerId="ADAL" clId="{0F6EAA9B-EB9C-4CED-A696-250A646ECD91}" dt="2024-02-16T10:15:59.418" v="313" actId="571"/>
          <ac:spMkLst>
            <pc:docMk/>
            <pc:sldMk cId="515466617" sldId="260"/>
            <ac:spMk id="11" creationId="{997789F6-385A-0A3C-1B3A-1DF0B7191B50}"/>
          </ac:spMkLst>
        </pc:spChg>
        <pc:spChg chg="add mod">
          <ac:chgData name="Peterka Michal" userId="5397e44f-fb88-4d20-88af-d0673d1005fd" providerId="ADAL" clId="{0F6EAA9B-EB9C-4CED-A696-250A646ECD91}" dt="2024-02-16T10:16:03.774" v="314" actId="571"/>
          <ac:spMkLst>
            <pc:docMk/>
            <pc:sldMk cId="515466617" sldId="260"/>
            <ac:spMk id="12" creationId="{5036A299-452F-4A03-7F70-31C09B668878}"/>
          </ac:spMkLst>
        </pc:spChg>
        <pc:spChg chg="add mod">
          <ac:chgData name="Peterka Michal" userId="5397e44f-fb88-4d20-88af-d0673d1005fd" providerId="ADAL" clId="{0F6EAA9B-EB9C-4CED-A696-250A646ECD91}" dt="2024-02-16T10:18:07.092" v="342" actId="1076"/>
          <ac:spMkLst>
            <pc:docMk/>
            <pc:sldMk cId="515466617" sldId="260"/>
            <ac:spMk id="13" creationId="{8E7D2B5A-603A-4779-BD4C-07B904F5F0BF}"/>
          </ac:spMkLst>
        </pc:spChg>
        <pc:spChg chg="add mod">
          <ac:chgData name="Peterka Michal" userId="5397e44f-fb88-4d20-88af-d0673d1005fd" providerId="ADAL" clId="{0F6EAA9B-EB9C-4CED-A696-250A646ECD91}" dt="2024-02-16T10:17:25.046" v="328" actId="1076"/>
          <ac:spMkLst>
            <pc:docMk/>
            <pc:sldMk cId="515466617" sldId="260"/>
            <ac:spMk id="14" creationId="{512F8940-17F6-824A-76AF-C249559DBAE8}"/>
          </ac:spMkLst>
        </pc:spChg>
        <pc:spChg chg="add mod">
          <ac:chgData name="Peterka Michal" userId="5397e44f-fb88-4d20-88af-d0673d1005fd" providerId="ADAL" clId="{0F6EAA9B-EB9C-4CED-A696-250A646ECD91}" dt="2024-02-16T10:18:11.780" v="343" actId="571"/>
          <ac:spMkLst>
            <pc:docMk/>
            <pc:sldMk cId="515466617" sldId="260"/>
            <ac:spMk id="15" creationId="{B62FE74C-84BD-A92F-7FA5-9D0E929BA9E7}"/>
          </ac:spMkLst>
        </pc:spChg>
        <pc:spChg chg="add mod">
          <ac:chgData name="Peterka Michal" userId="5397e44f-fb88-4d20-88af-d0673d1005fd" providerId="ADAL" clId="{0F6EAA9B-EB9C-4CED-A696-250A646ECD91}" dt="2024-02-16T10:18:16.987" v="344" actId="571"/>
          <ac:spMkLst>
            <pc:docMk/>
            <pc:sldMk cId="515466617" sldId="260"/>
            <ac:spMk id="16" creationId="{3A3D54C3-87E1-3755-5EBB-6CC331AAEE41}"/>
          </ac:spMkLst>
        </pc:spChg>
        <pc:spChg chg="add mod">
          <ac:chgData name="Peterka Michal" userId="5397e44f-fb88-4d20-88af-d0673d1005fd" providerId="ADAL" clId="{0F6EAA9B-EB9C-4CED-A696-250A646ECD91}" dt="2024-02-16T12:26:11.220" v="634" actId="1076"/>
          <ac:spMkLst>
            <pc:docMk/>
            <pc:sldMk cId="515466617" sldId="260"/>
            <ac:spMk id="17" creationId="{3EB4A930-F9ED-11F6-5283-2CCF14CA7C65}"/>
          </ac:spMkLst>
        </pc:spChg>
        <pc:spChg chg="add mod">
          <ac:chgData name="Peterka Michal" userId="5397e44f-fb88-4d20-88af-d0673d1005fd" providerId="ADAL" clId="{0F6EAA9B-EB9C-4CED-A696-250A646ECD91}" dt="2024-02-16T12:26:22.096" v="637" actId="20577"/>
          <ac:spMkLst>
            <pc:docMk/>
            <pc:sldMk cId="515466617" sldId="260"/>
            <ac:spMk id="18" creationId="{6F43FDF2-573D-4903-D13D-E09D2A0A59B2}"/>
          </ac:spMkLst>
        </pc:spChg>
        <pc:picChg chg="add mod">
          <ac:chgData name="Peterka Michal" userId="5397e44f-fb88-4d20-88af-d0673d1005fd" providerId="ADAL" clId="{0F6EAA9B-EB9C-4CED-A696-250A646ECD91}" dt="2024-02-16T10:16:56.079" v="324" actId="1076"/>
          <ac:picMkLst>
            <pc:docMk/>
            <pc:sldMk cId="515466617" sldId="260"/>
            <ac:picMk id="4" creationId="{319539E5-DF1B-EE65-A769-F88BC105D116}"/>
          </ac:picMkLst>
        </pc:picChg>
        <pc:picChg chg="add mod">
          <ac:chgData name="Peterka Michal" userId="5397e44f-fb88-4d20-88af-d0673d1005fd" providerId="ADAL" clId="{0F6EAA9B-EB9C-4CED-A696-250A646ECD91}" dt="2024-02-15T10:15:53.915" v="116" actId="29295"/>
          <ac:picMkLst>
            <pc:docMk/>
            <pc:sldMk cId="515466617" sldId="260"/>
            <ac:picMk id="5" creationId="{FFF5F53A-7E66-E2F9-5E66-A95738732F3C}"/>
          </ac:picMkLst>
        </pc:picChg>
        <pc:picChg chg="del">
          <ac:chgData name="Peterka Michal" userId="5397e44f-fb88-4d20-88af-d0673d1005fd" providerId="ADAL" clId="{0F6EAA9B-EB9C-4CED-A696-250A646ECD91}" dt="2024-02-15T10:13:57.669" v="103" actId="478"/>
          <ac:picMkLst>
            <pc:docMk/>
            <pc:sldMk cId="515466617" sldId="260"/>
            <ac:picMk id="8" creationId="{75FF617B-3F70-103B-5E93-E071ECF65A75}"/>
          </ac:picMkLst>
        </pc:picChg>
        <pc:picChg chg="add mod">
          <ac:chgData name="Peterka Michal" userId="5397e44f-fb88-4d20-88af-d0673d1005fd" providerId="ADAL" clId="{0F6EAA9B-EB9C-4CED-A696-250A646ECD91}" dt="2024-02-19T14:14:22.183" v="1184" actId="1076"/>
          <ac:picMkLst>
            <pc:docMk/>
            <pc:sldMk cId="515466617" sldId="260"/>
            <ac:picMk id="19" creationId="{65584C02-1F4B-8B6D-F93F-0ED23F25C51A}"/>
          </ac:picMkLst>
        </pc:picChg>
      </pc:sldChg>
      <pc:sldChg chg="del">
        <pc:chgData name="Peterka Michal" userId="5397e44f-fb88-4d20-88af-d0673d1005fd" providerId="ADAL" clId="{0F6EAA9B-EB9C-4CED-A696-250A646ECD91}" dt="2024-02-15T12:42:04.180" v="269" actId="2696"/>
        <pc:sldMkLst>
          <pc:docMk/>
          <pc:sldMk cId="2790453082" sldId="261"/>
        </pc:sldMkLst>
      </pc:sldChg>
      <pc:sldChg chg="modSp del mod">
        <pc:chgData name="Peterka Michal" userId="5397e44f-fb88-4d20-88af-d0673d1005fd" providerId="ADAL" clId="{0F6EAA9B-EB9C-4CED-A696-250A646ECD91}" dt="2024-02-16T12:29:08.302" v="708" actId="47"/>
        <pc:sldMkLst>
          <pc:docMk/>
          <pc:sldMk cId="2515406928" sldId="262"/>
        </pc:sldMkLst>
        <pc:spChg chg="mod">
          <ac:chgData name="Peterka Michal" userId="5397e44f-fb88-4d20-88af-d0673d1005fd" providerId="ADAL" clId="{0F6EAA9B-EB9C-4CED-A696-250A646ECD91}" dt="2024-02-15T12:33:32.742" v="181" actId="1076"/>
          <ac:spMkLst>
            <pc:docMk/>
            <pc:sldMk cId="2515406928" sldId="262"/>
            <ac:spMk id="3" creationId="{7DED379A-EE17-D389-CBBD-A709ADD0CE71}"/>
          </ac:spMkLst>
        </pc:spChg>
        <pc:spChg chg="mod">
          <ac:chgData name="Peterka Michal" userId="5397e44f-fb88-4d20-88af-d0673d1005fd" providerId="ADAL" clId="{0F6EAA9B-EB9C-4CED-A696-250A646ECD91}" dt="2024-02-15T12:34:22.844" v="262" actId="20577"/>
          <ac:spMkLst>
            <pc:docMk/>
            <pc:sldMk cId="2515406928" sldId="262"/>
            <ac:spMk id="6" creationId="{6C1E0009-07D0-C8E4-D79E-FDD106FB9FB1}"/>
          </ac:spMkLst>
        </pc:spChg>
      </pc:sldChg>
      <pc:sldChg chg="del">
        <pc:chgData name="Peterka Michal" userId="5397e44f-fb88-4d20-88af-d0673d1005fd" providerId="ADAL" clId="{0F6EAA9B-EB9C-4CED-A696-250A646ECD91}" dt="2024-02-16T12:29:47.240" v="709" actId="47"/>
        <pc:sldMkLst>
          <pc:docMk/>
          <pc:sldMk cId="1679315868" sldId="263"/>
        </pc:sldMkLst>
      </pc:sldChg>
      <pc:sldChg chg="addSp modSp mod ord modAnim">
        <pc:chgData name="Peterka Michal" userId="5397e44f-fb88-4d20-88af-d0673d1005fd" providerId="ADAL" clId="{0F6EAA9B-EB9C-4CED-A696-250A646ECD91}" dt="2024-02-20T14:29:47.730" v="1241"/>
        <pc:sldMkLst>
          <pc:docMk/>
          <pc:sldMk cId="2436590760" sldId="264"/>
        </pc:sldMkLst>
        <pc:spChg chg="mod">
          <ac:chgData name="Peterka Michal" userId="5397e44f-fb88-4d20-88af-d0673d1005fd" providerId="ADAL" clId="{0F6EAA9B-EB9C-4CED-A696-250A646ECD91}" dt="2024-02-20T09:46:47.614" v="1236" actId="20577"/>
          <ac:spMkLst>
            <pc:docMk/>
            <pc:sldMk cId="2436590760" sldId="264"/>
            <ac:spMk id="5" creationId="{251FF348-3916-53C5-BBC3-3B60CD2982E4}"/>
          </ac:spMkLst>
        </pc:spChg>
        <pc:spChg chg="add mod">
          <ac:chgData name="Peterka Michal" userId="5397e44f-fb88-4d20-88af-d0673d1005fd" providerId="ADAL" clId="{0F6EAA9B-EB9C-4CED-A696-250A646ECD91}" dt="2024-02-16T12:24:51.177" v="628" actId="1076"/>
          <ac:spMkLst>
            <pc:docMk/>
            <pc:sldMk cId="2436590760" sldId="264"/>
            <ac:spMk id="9" creationId="{75F2AEAA-AB7E-1B63-3237-C86C43122F32}"/>
          </ac:spMkLst>
        </pc:spChg>
        <pc:picChg chg="mod">
          <ac:chgData name="Peterka Michal" userId="5397e44f-fb88-4d20-88af-d0673d1005fd" providerId="ADAL" clId="{0F6EAA9B-EB9C-4CED-A696-250A646ECD91}" dt="2024-02-20T09:41:43.249" v="1213" actId="14100"/>
          <ac:picMkLst>
            <pc:docMk/>
            <pc:sldMk cId="2436590760" sldId="264"/>
            <ac:picMk id="7" creationId="{987A6C1D-9D85-2E6C-7226-6EF3C085853F}"/>
          </ac:picMkLst>
        </pc:picChg>
        <pc:picChg chg="add mod modCrop">
          <ac:chgData name="Peterka Michal" userId="5397e44f-fb88-4d20-88af-d0673d1005fd" providerId="ADAL" clId="{0F6EAA9B-EB9C-4CED-A696-250A646ECD91}" dt="2024-02-16T12:24:57.370" v="629" actId="208"/>
          <ac:picMkLst>
            <pc:docMk/>
            <pc:sldMk cId="2436590760" sldId="264"/>
            <ac:picMk id="8" creationId="{0C0324DD-BAF4-B5CE-F1CA-305A74EE1F3C}"/>
          </ac:picMkLst>
        </pc:picChg>
      </pc:sldChg>
      <pc:sldChg chg="addSp delSp modSp add mod ord">
        <pc:chgData name="Peterka Michal" userId="5397e44f-fb88-4d20-88af-d0673d1005fd" providerId="ADAL" clId="{0F6EAA9B-EB9C-4CED-A696-250A646ECD91}" dt="2024-02-19T12:37:49.076" v="1177" actId="1076"/>
        <pc:sldMkLst>
          <pc:docMk/>
          <pc:sldMk cId="4026967191" sldId="279"/>
        </pc:sldMkLst>
        <pc:spChg chg="mod">
          <ac:chgData name="Peterka Michal" userId="5397e44f-fb88-4d20-88af-d0673d1005fd" providerId="ADAL" clId="{0F6EAA9B-EB9C-4CED-A696-250A646ECD91}" dt="2024-02-19T12:28:37.470" v="1169" actId="14100"/>
          <ac:spMkLst>
            <pc:docMk/>
            <pc:sldMk cId="4026967191" sldId="279"/>
            <ac:spMk id="2" creationId="{00000000-0000-0000-0000-000000000000}"/>
          </ac:spMkLst>
        </pc:spChg>
        <pc:spChg chg="mod">
          <ac:chgData name="Peterka Michal" userId="5397e44f-fb88-4d20-88af-d0673d1005fd" providerId="ADAL" clId="{0F6EAA9B-EB9C-4CED-A696-250A646ECD91}" dt="2024-02-19T12:28:32.984" v="1168" actId="20577"/>
          <ac:spMkLst>
            <pc:docMk/>
            <pc:sldMk cId="4026967191" sldId="279"/>
            <ac:spMk id="5" creationId="{00000000-0000-0000-0000-000000000000}"/>
          </ac:spMkLst>
        </pc:spChg>
        <pc:spChg chg="del">
          <ac:chgData name="Peterka Michal" userId="5397e44f-fb88-4d20-88af-d0673d1005fd" providerId="ADAL" clId="{0F6EAA9B-EB9C-4CED-A696-250A646ECD91}" dt="2024-02-19T11:44:56.229" v="1089" actId="478"/>
          <ac:spMkLst>
            <pc:docMk/>
            <pc:sldMk cId="4026967191" sldId="279"/>
            <ac:spMk id="9" creationId="{C92977F7-E8A7-5F89-D997-187F8A586FC2}"/>
          </ac:spMkLst>
        </pc:spChg>
        <pc:spChg chg="mod">
          <ac:chgData name="Peterka Michal" userId="5397e44f-fb88-4d20-88af-d0673d1005fd" providerId="ADAL" clId="{0F6EAA9B-EB9C-4CED-A696-250A646ECD91}" dt="2024-02-19T11:44:45.034" v="1088" actId="1076"/>
          <ac:spMkLst>
            <pc:docMk/>
            <pc:sldMk cId="4026967191" sldId="279"/>
            <ac:spMk id="11" creationId="{B6285024-6858-DDAB-F5E4-8931E13ECEA2}"/>
          </ac:spMkLst>
        </pc:spChg>
        <pc:spChg chg="del">
          <ac:chgData name="Peterka Michal" userId="5397e44f-fb88-4d20-88af-d0673d1005fd" providerId="ADAL" clId="{0F6EAA9B-EB9C-4CED-A696-250A646ECD91}" dt="2024-02-19T11:47:04.028" v="1105" actId="478"/>
          <ac:spMkLst>
            <pc:docMk/>
            <pc:sldMk cId="4026967191" sldId="279"/>
            <ac:spMk id="19" creationId="{4AC7C13C-B0D0-452F-97F2-45CCCD6A2F61}"/>
          </ac:spMkLst>
        </pc:spChg>
        <pc:picChg chg="add mod">
          <ac:chgData name="Peterka Michal" userId="5397e44f-fb88-4d20-88af-d0673d1005fd" providerId="ADAL" clId="{0F6EAA9B-EB9C-4CED-A696-250A646ECD91}" dt="2024-02-19T12:37:49.076" v="1177" actId="1076"/>
          <ac:picMkLst>
            <pc:docMk/>
            <pc:sldMk cId="4026967191" sldId="279"/>
            <ac:picMk id="8" creationId="{02E75E29-93D1-0809-D9BB-A88771BB2004}"/>
          </ac:picMkLst>
        </pc:picChg>
        <pc:picChg chg="del">
          <ac:chgData name="Peterka Michal" userId="5397e44f-fb88-4d20-88af-d0673d1005fd" providerId="ADAL" clId="{0F6EAA9B-EB9C-4CED-A696-250A646ECD91}" dt="2024-02-19T11:44:39.993" v="1087" actId="478"/>
          <ac:picMkLst>
            <pc:docMk/>
            <pc:sldMk cId="4026967191" sldId="279"/>
            <ac:picMk id="8" creationId="{3586131F-E295-CC12-8184-81D4DE6E5109}"/>
          </ac:picMkLst>
        </pc:picChg>
      </pc:sldChg>
      <pc:sldChg chg="addSp delSp modSp add del mod ord">
        <pc:chgData name="Peterka Michal" userId="5397e44f-fb88-4d20-88af-d0673d1005fd" providerId="ADAL" clId="{0F6EAA9B-EB9C-4CED-A696-250A646ECD91}" dt="2024-02-19T12:30:12.711" v="1172" actId="20577"/>
        <pc:sldMkLst>
          <pc:docMk/>
          <pc:sldMk cId="2254846928" sldId="284"/>
        </pc:sldMkLst>
        <pc:spChg chg="mod">
          <ac:chgData name="Peterka Michal" userId="5397e44f-fb88-4d20-88af-d0673d1005fd" providerId="ADAL" clId="{0F6EAA9B-EB9C-4CED-A696-250A646ECD91}" dt="2024-02-16T12:55:01.280" v="971"/>
          <ac:spMkLst>
            <pc:docMk/>
            <pc:sldMk cId="2254846928" sldId="284"/>
            <ac:spMk id="2" creationId="{00000000-0000-0000-0000-000000000000}"/>
          </ac:spMkLst>
        </pc:spChg>
        <pc:spChg chg="mod">
          <ac:chgData name="Peterka Michal" userId="5397e44f-fb88-4d20-88af-d0673d1005fd" providerId="ADAL" clId="{0F6EAA9B-EB9C-4CED-A696-250A646ECD91}" dt="2024-02-19T12:30:12.711" v="1172" actId="20577"/>
          <ac:spMkLst>
            <pc:docMk/>
            <pc:sldMk cId="2254846928" sldId="284"/>
            <ac:spMk id="5" creationId="{00000000-0000-0000-0000-000000000000}"/>
          </ac:spMkLst>
        </pc:spChg>
        <pc:spChg chg="del">
          <ac:chgData name="Peterka Michal" userId="5397e44f-fb88-4d20-88af-d0673d1005fd" providerId="ADAL" clId="{0F6EAA9B-EB9C-4CED-A696-250A646ECD91}" dt="2024-02-19T11:46:40.608" v="1100" actId="478"/>
          <ac:spMkLst>
            <pc:docMk/>
            <pc:sldMk cId="2254846928" sldId="284"/>
            <ac:spMk id="11" creationId="{1CECCBFE-1445-45A8-916F-5CD067DDA869}"/>
          </ac:spMkLst>
        </pc:spChg>
        <pc:spChg chg="mod">
          <ac:chgData name="Peterka Michal" userId="5397e44f-fb88-4d20-88af-d0673d1005fd" providerId="ADAL" clId="{0F6EAA9B-EB9C-4CED-A696-250A646ECD91}" dt="2024-02-19T12:09:37.102" v="1115" actId="14100"/>
          <ac:spMkLst>
            <pc:docMk/>
            <pc:sldMk cId="2254846928" sldId="284"/>
            <ac:spMk id="14" creationId="{91D6F6F8-9771-4302-9EF7-2715C2B1461A}"/>
          </ac:spMkLst>
        </pc:spChg>
        <pc:picChg chg="del">
          <ac:chgData name="Peterka Michal" userId="5397e44f-fb88-4d20-88af-d0673d1005fd" providerId="ADAL" clId="{0F6EAA9B-EB9C-4CED-A696-250A646ECD91}" dt="2024-02-19T12:09:40.910" v="1116" actId="478"/>
          <ac:picMkLst>
            <pc:docMk/>
            <pc:sldMk cId="2254846928" sldId="284"/>
            <ac:picMk id="8" creationId="{A8DB285C-AF7B-664B-361B-C650DAE86C77}"/>
          </ac:picMkLst>
        </pc:picChg>
        <pc:picChg chg="add mod ord">
          <ac:chgData name="Peterka Michal" userId="5397e44f-fb88-4d20-88af-d0673d1005fd" providerId="ADAL" clId="{0F6EAA9B-EB9C-4CED-A696-250A646ECD91}" dt="2024-02-19T12:11:31.194" v="1125" actId="208"/>
          <ac:picMkLst>
            <pc:docMk/>
            <pc:sldMk cId="2254846928" sldId="284"/>
            <ac:picMk id="9" creationId="{1C930680-75D3-5E75-9A30-5821118CFADB}"/>
          </ac:picMkLst>
        </pc:picChg>
        <pc:picChg chg="del">
          <ac:chgData name="Peterka Michal" userId="5397e44f-fb88-4d20-88af-d0673d1005fd" providerId="ADAL" clId="{0F6EAA9B-EB9C-4CED-A696-250A646ECD91}" dt="2024-02-19T12:09:41.692" v="1117" actId="478"/>
          <ac:picMkLst>
            <pc:docMk/>
            <pc:sldMk cId="2254846928" sldId="284"/>
            <ac:picMk id="10" creationId="{AC02F0A1-598F-C82B-9B05-91C42E53BC6B}"/>
          </ac:picMkLst>
        </pc:picChg>
        <pc:picChg chg="add mod">
          <ac:chgData name="Peterka Michal" userId="5397e44f-fb88-4d20-88af-d0673d1005fd" providerId="ADAL" clId="{0F6EAA9B-EB9C-4CED-A696-250A646ECD91}" dt="2024-02-19T12:11:44.650" v="1127" actId="1582"/>
          <ac:picMkLst>
            <pc:docMk/>
            <pc:sldMk cId="2254846928" sldId="284"/>
            <ac:picMk id="12" creationId="{5F032676-FBAA-BCE2-B6CD-C0BE3D78EB19}"/>
          </ac:picMkLst>
        </pc:picChg>
      </pc:sldChg>
      <pc:sldChg chg="delSp modSp add mod">
        <pc:chgData name="Peterka Michal" userId="5397e44f-fb88-4d20-88af-d0673d1005fd" providerId="ADAL" clId="{0F6EAA9B-EB9C-4CED-A696-250A646ECD91}" dt="2024-02-20T09:32:17.992" v="1199" actId="20577"/>
        <pc:sldMkLst>
          <pc:docMk/>
          <pc:sldMk cId="1995269118" sldId="292"/>
        </pc:sldMkLst>
        <pc:spChg chg="mod">
          <ac:chgData name="Peterka Michal" userId="5397e44f-fb88-4d20-88af-d0673d1005fd" providerId="ADAL" clId="{0F6EAA9B-EB9C-4CED-A696-250A646ECD91}" dt="2024-02-16T12:55:01.280" v="971"/>
          <ac:spMkLst>
            <pc:docMk/>
            <pc:sldMk cId="1995269118" sldId="292"/>
            <ac:spMk id="2" creationId="{00000000-0000-0000-0000-000000000000}"/>
          </ac:spMkLst>
        </pc:spChg>
        <pc:spChg chg="mod">
          <ac:chgData name="Peterka Michal" userId="5397e44f-fb88-4d20-88af-d0673d1005fd" providerId="ADAL" clId="{0F6EAA9B-EB9C-4CED-A696-250A646ECD91}" dt="2024-02-20T09:32:17.992" v="1199" actId="20577"/>
          <ac:spMkLst>
            <pc:docMk/>
            <pc:sldMk cId="1995269118" sldId="292"/>
            <ac:spMk id="5" creationId="{00000000-0000-0000-0000-000000000000}"/>
          </ac:spMkLst>
        </pc:spChg>
        <pc:spChg chg="del">
          <ac:chgData name="Peterka Michal" userId="5397e44f-fb88-4d20-88af-d0673d1005fd" providerId="ADAL" clId="{0F6EAA9B-EB9C-4CED-A696-250A646ECD91}" dt="2024-02-19T11:46:28.408" v="1096" actId="478"/>
          <ac:spMkLst>
            <pc:docMk/>
            <pc:sldMk cId="1995269118" sldId="292"/>
            <ac:spMk id="11" creationId="{CEA01551-889D-406A-B129-1F6E4EC22CB9}"/>
          </ac:spMkLst>
        </pc:spChg>
      </pc:sldChg>
      <pc:sldChg chg="del">
        <pc:chgData name="Peterka Michal" userId="5397e44f-fb88-4d20-88af-d0673d1005fd" providerId="ADAL" clId="{0F6EAA9B-EB9C-4CED-A696-250A646ECD91}" dt="2024-02-16T11:41:28.311" v="571" actId="47"/>
        <pc:sldMkLst>
          <pc:docMk/>
          <pc:sldMk cId="313250415" sldId="297"/>
        </pc:sldMkLst>
      </pc:sldChg>
      <pc:sldChg chg="del">
        <pc:chgData name="Peterka Michal" userId="5397e44f-fb88-4d20-88af-d0673d1005fd" providerId="ADAL" clId="{0F6EAA9B-EB9C-4CED-A696-250A646ECD91}" dt="2024-02-16T11:40:21.203" v="570" actId="47"/>
        <pc:sldMkLst>
          <pc:docMk/>
          <pc:sldMk cId="497173557" sldId="298"/>
        </pc:sldMkLst>
      </pc:sldChg>
      <pc:sldChg chg="modSp add mod">
        <pc:chgData name="Peterka Michal" userId="5397e44f-fb88-4d20-88af-d0673d1005fd" providerId="ADAL" clId="{0F6EAA9B-EB9C-4CED-A696-250A646ECD91}" dt="2024-02-16T12:50:35.898" v="872" actId="1076"/>
        <pc:sldMkLst>
          <pc:docMk/>
          <pc:sldMk cId="0" sldId="299"/>
        </pc:sldMkLst>
        <pc:spChg chg="mod">
          <ac:chgData name="Peterka Michal" userId="5397e44f-fb88-4d20-88af-d0673d1005fd" providerId="ADAL" clId="{0F6EAA9B-EB9C-4CED-A696-250A646ECD91}" dt="2024-02-16T12:50:35.898" v="872" actId="1076"/>
          <ac:spMkLst>
            <pc:docMk/>
            <pc:sldMk cId="0" sldId="299"/>
            <ac:spMk id="6" creationId="{00000000-0000-0000-0000-000000000000}"/>
          </ac:spMkLst>
        </pc:spChg>
        <pc:spChg chg="mod">
          <ac:chgData name="Peterka Michal" userId="5397e44f-fb88-4d20-88af-d0673d1005fd" providerId="ADAL" clId="{0F6EAA9B-EB9C-4CED-A696-250A646ECD91}" dt="2024-02-16T12:50:35.898" v="872" actId="1076"/>
          <ac:spMkLst>
            <pc:docMk/>
            <pc:sldMk cId="0" sldId="299"/>
            <ac:spMk id="7" creationId="{E77136EC-3CE4-44C0-8846-CDF62E0C6A6E}"/>
          </ac:spMkLst>
        </pc:spChg>
      </pc:sldChg>
      <pc:sldChg chg="del">
        <pc:chgData name="Peterka Michal" userId="5397e44f-fb88-4d20-88af-d0673d1005fd" providerId="ADAL" clId="{0F6EAA9B-EB9C-4CED-A696-250A646ECD91}" dt="2024-02-16T11:39:41.716" v="567" actId="47"/>
        <pc:sldMkLst>
          <pc:docMk/>
          <pc:sldMk cId="2215732703" sldId="299"/>
        </pc:sldMkLst>
      </pc:sldChg>
      <pc:sldChg chg="delSp modSp add mod ord">
        <pc:chgData name="Peterka Michal" userId="5397e44f-fb88-4d20-88af-d0673d1005fd" providerId="ADAL" clId="{0F6EAA9B-EB9C-4CED-A696-250A646ECD91}" dt="2024-02-19T11:46:37.659" v="1099" actId="478"/>
        <pc:sldMkLst>
          <pc:docMk/>
          <pc:sldMk cId="598729530" sldId="300"/>
        </pc:sldMkLst>
        <pc:spChg chg="mod">
          <ac:chgData name="Peterka Michal" userId="5397e44f-fb88-4d20-88af-d0673d1005fd" providerId="ADAL" clId="{0F6EAA9B-EB9C-4CED-A696-250A646ECD91}" dt="2024-02-16T12:55:01.280" v="971"/>
          <ac:spMkLst>
            <pc:docMk/>
            <pc:sldMk cId="598729530" sldId="300"/>
            <ac:spMk id="2" creationId="{00000000-0000-0000-0000-000000000000}"/>
          </ac:spMkLst>
        </pc:spChg>
        <pc:spChg chg="del mod">
          <ac:chgData name="Peterka Michal" userId="5397e44f-fb88-4d20-88af-d0673d1005fd" providerId="ADAL" clId="{0F6EAA9B-EB9C-4CED-A696-250A646ECD91}" dt="2024-02-19T11:46:37.659" v="1099" actId="478"/>
          <ac:spMkLst>
            <pc:docMk/>
            <pc:sldMk cId="598729530" sldId="300"/>
            <ac:spMk id="11" creationId="{1CECCBFE-1445-45A8-916F-5CD067DDA869}"/>
          </ac:spMkLst>
        </pc:spChg>
      </pc:sldChg>
      <pc:sldChg chg="del">
        <pc:chgData name="Peterka Michal" userId="5397e44f-fb88-4d20-88af-d0673d1005fd" providerId="ADAL" clId="{0F6EAA9B-EB9C-4CED-A696-250A646ECD91}" dt="2024-02-16T11:39:41.716" v="567" actId="47"/>
        <pc:sldMkLst>
          <pc:docMk/>
          <pc:sldMk cId="2703357025" sldId="300"/>
        </pc:sldMkLst>
      </pc:sldChg>
      <pc:sldChg chg="del">
        <pc:chgData name="Peterka Michal" userId="5397e44f-fb88-4d20-88af-d0673d1005fd" providerId="ADAL" clId="{0F6EAA9B-EB9C-4CED-A696-250A646ECD91}" dt="2024-02-16T11:39:41.716" v="567" actId="47"/>
        <pc:sldMkLst>
          <pc:docMk/>
          <pc:sldMk cId="822459839" sldId="301"/>
        </pc:sldMkLst>
      </pc:sldChg>
      <pc:sldChg chg="del">
        <pc:chgData name="Peterka Michal" userId="5397e44f-fb88-4d20-88af-d0673d1005fd" providerId="ADAL" clId="{0F6EAA9B-EB9C-4CED-A696-250A646ECD91}" dt="2024-02-16T11:39:41.716" v="567" actId="47"/>
        <pc:sldMkLst>
          <pc:docMk/>
          <pc:sldMk cId="2408410662" sldId="302"/>
        </pc:sldMkLst>
      </pc:sldChg>
      <pc:sldChg chg="addSp delSp modSp add mod">
        <pc:chgData name="Peterka Michal" userId="5397e44f-fb88-4d20-88af-d0673d1005fd" providerId="ADAL" clId="{0F6EAA9B-EB9C-4CED-A696-250A646ECD91}" dt="2024-02-20T09:21:52.303" v="1192" actId="20577"/>
        <pc:sldMkLst>
          <pc:docMk/>
          <pc:sldMk cId="3460648125" sldId="305"/>
        </pc:sldMkLst>
        <pc:spChg chg="mod">
          <ac:chgData name="Peterka Michal" userId="5397e44f-fb88-4d20-88af-d0673d1005fd" providerId="ADAL" clId="{0F6EAA9B-EB9C-4CED-A696-250A646ECD91}" dt="2024-02-16T12:55:31.568" v="975" actId="20577"/>
          <ac:spMkLst>
            <pc:docMk/>
            <pc:sldMk cId="3460648125" sldId="305"/>
            <ac:spMk id="2" creationId="{00000000-0000-0000-0000-000000000000}"/>
          </ac:spMkLst>
        </pc:spChg>
        <pc:spChg chg="add mod">
          <ac:chgData name="Peterka Michal" userId="5397e44f-fb88-4d20-88af-d0673d1005fd" providerId="ADAL" clId="{0F6EAA9B-EB9C-4CED-A696-250A646ECD91}" dt="2024-02-16T12:19:55.298" v="614"/>
          <ac:spMkLst>
            <pc:docMk/>
            <pc:sldMk cId="3460648125" sldId="305"/>
            <ac:spMk id="7" creationId="{1602DA1D-9F0C-5DFD-C2AF-2E91F3F1A385}"/>
          </ac:spMkLst>
        </pc:spChg>
        <pc:spChg chg="add mod">
          <ac:chgData name="Peterka Michal" userId="5397e44f-fb88-4d20-88af-d0673d1005fd" providerId="ADAL" clId="{0F6EAA9B-EB9C-4CED-A696-250A646ECD91}" dt="2024-02-19T12:08:19.862" v="1110" actId="108"/>
          <ac:spMkLst>
            <pc:docMk/>
            <pc:sldMk cId="3460648125" sldId="305"/>
            <ac:spMk id="11" creationId="{684290A1-5830-312E-6AE4-DEFDAAE32B9E}"/>
          </ac:spMkLst>
        </pc:spChg>
        <pc:spChg chg="del">
          <ac:chgData name="Peterka Michal" userId="5397e44f-fb88-4d20-88af-d0673d1005fd" providerId="ADAL" clId="{0F6EAA9B-EB9C-4CED-A696-250A646ECD91}" dt="2024-02-19T11:46:33.340" v="1097" actId="478"/>
          <ac:spMkLst>
            <pc:docMk/>
            <pc:sldMk cId="3460648125" sldId="305"/>
            <ac:spMk id="11" creationId="{CEA01551-889D-406A-B129-1F6E4EC22CB9}"/>
          </ac:spMkLst>
        </pc:spChg>
        <pc:spChg chg="add mod">
          <ac:chgData name="Peterka Michal" userId="5397e44f-fb88-4d20-88af-d0673d1005fd" providerId="ADAL" clId="{0F6EAA9B-EB9C-4CED-A696-250A646ECD91}" dt="2024-02-16T12:19:55.298" v="614"/>
          <ac:spMkLst>
            <pc:docMk/>
            <pc:sldMk cId="3460648125" sldId="305"/>
            <ac:spMk id="15" creationId="{686E47F4-3726-CD40-866D-E7FEB1996CB3}"/>
          </ac:spMkLst>
        </pc:spChg>
        <pc:spChg chg="del">
          <ac:chgData name="Peterka Michal" userId="5397e44f-fb88-4d20-88af-d0673d1005fd" providerId="ADAL" clId="{0F6EAA9B-EB9C-4CED-A696-250A646ECD91}" dt="2024-02-16T12:19:46.634" v="613" actId="478"/>
          <ac:spMkLst>
            <pc:docMk/>
            <pc:sldMk cId="3460648125" sldId="305"/>
            <ac:spMk id="16" creationId="{98CD7D71-E44E-48AE-81F6-C36E4983435D}"/>
          </ac:spMkLst>
        </pc:spChg>
        <pc:spChg chg="del">
          <ac:chgData name="Peterka Michal" userId="5397e44f-fb88-4d20-88af-d0673d1005fd" providerId="ADAL" clId="{0F6EAA9B-EB9C-4CED-A696-250A646ECD91}" dt="2024-02-16T12:19:46.634" v="613" actId="478"/>
          <ac:spMkLst>
            <pc:docMk/>
            <pc:sldMk cId="3460648125" sldId="305"/>
            <ac:spMk id="17" creationId="{9096EB68-E86A-4E77-824F-C51FBBBF1DE9}"/>
          </ac:spMkLst>
        </pc:spChg>
        <pc:spChg chg="del">
          <ac:chgData name="Peterka Michal" userId="5397e44f-fb88-4d20-88af-d0673d1005fd" providerId="ADAL" clId="{0F6EAA9B-EB9C-4CED-A696-250A646ECD91}" dt="2024-02-16T12:19:46.634" v="613" actId="478"/>
          <ac:spMkLst>
            <pc:docMk/>
            <pc:sldMk cId="3460648125" sldId="305"/>
            <ac:spMk id="18" creationId="{02421717-C039-42AC-AB53-F6EA1E765E4F}"/>
          </ac:spMkLst>
        </pc:spChg>
        <pc:spChg chg="del">
          <ac:chgData name="Peterka Michal" userId="5397e44f-fb88-4d20-88af-d0673d1005fd" providerId="ADAL" clId="{0F6EAA9B-EB9C-4CED-A696-250A646ECD91}" dt="2024-02-16T12:19:46.634" v="613" actId="478"/>
          <ac:spMkLst>
            <pc:docMk/>
            <pc:sldMk cId="3460648125" sldId="305"/>
            <ac:spMk id="19" creationId="{0E340014-9A92-4FE8-A308-20EA9EB7E0F4}"/>
          </ac:spMkLst>
        </pc:spChg>
        <pc:spChg chg="add mod">
          <ac:chgData name="Peterka Michal" userId="5397e44f-fb88-4d20-88af-d0673d1005fd" providerId="ADAL" clId="{0F6EAA9B-EB9C-4CED-A696-250A646ECD91}" dt="2024-02-20T09:21:52.303" v="1192" actId="20577"/>
          <ac:spMkLst>
            <pc:docMk/>
            <pc:sldMk cId="3460648125" sldId="305"/>
            <ac:spMk id="20" creationId="{98CFA43E-5D5E-827F-2981-3D88C6E18E8D}"/>
          </ac:spMkLst>
        </pc:spChg>
        <pc:picChg chg="add mod">
          <ac:chgData name="Peterka Michal" userId="5397e44f-fb88-4d20-88af-d0673d1005fd" providerId="ADAL" clId="{0F6EAA9B-EB9C-4CED-A696-250A646ECD91}" dt="2024-02-16T12:19:55.298" v="614"/>
          <ac:picMkLst>
            <pc:docMk/>
            <pc:sldMk cId="3460648125" sldId="305"/>
            <ac:picMk id="6" creationId="{174FDB13-2AD6-D65E-3FCA-03AEC556C0E3}"/>
          </ac:picMkLst>
        </pc:picChg>
        <pc:picChg chg="del">
          <ac:chgData name="Peterka Michal" userId="5397e44f-fb88-4d20-88af-d0673d1005fd" providerId="ADAL" clId="{0F6EAA9B-EB9C-4CED-A696-250A646ECD91}" dt="2024-02-16T12:19:46.634" v="613" actId="478"/>
          <ac:picMkLst>
            <pc:docMk/>
            <pc:sldMk cId="3460648125" sldId="305"/>
            <ac:picMk id="14" creationId="{93852583-D2CF-4351-9528-77638080E4BC}"/>
          </ac:picMkLst>
        </pc:picChg>
        <pc:cxnChg chg="add del mod">
          <ac:chgData name="Peterka Michal" userId="5397e44f-fb88-4d20-88af-d0673d1005fd" providerId="ADAL" clId="{0F6EAA9B-EB9C-4CED-A696-250A646ECD91}" dt="2024-02-19T12:07:49.409" v="1108" actId="478"/>
          <ac:cxnSpMkLst>
            <pc:docMk/>
            <pc:sldMk cId="3460648125" sldId="305"/>
            <ac:cxnSpMk id="23" creationId="{7B569EE2-A39E-847C-8C69-3B8015B837AD}"/>
          </ac:cxnSpMkLst>
        </pc:cxnChg>
      </pc:sldChg>
      <pc:sldChg chg="delSp modSp add mod">
        <pc:chgData name="Peterka Michal" userId="5397e44f-fb88-4d20-88af-d0673d1005fd" providerId="ADAL" clId="{0F6EAA9B-EB9C-4CED-A696-250A646ECD91}" dt="2024-02-19T11:46:48.546" v="1102" actId="478"/>
        <pc:sldMkLst>
          <pc:docMk/>
          <pc:sldMk cId="3807101403" sldId="306"/>
        </pc:sldMkLst>
        <pc:spChg chg="mod">
          <ac:chgData name="Peterka Michal" userId="5397e44f-fb88-4d20-88af-d0673d1005fd" providerId="ADAL" clId="{0F6EAA9B-EB9C-4CED-A696-250A646ECD91}" dt="2024-02-16T12:55:01.280" v="971"/>
          <ac:spMkLst>
            <pc:docMk/>
            <pc:sldMk cId="3807101403" sldId="306"/>
            <ac:spMk id="2" creationId="{00000000-0000-0000-0000-000000000000}"/>
          </ac:spMkLst>
        </pc:spChg>
        <pc:spChg chg="del">
          <ac:chgData name="Peterka Michal" userId="5397e44f-fb88-4d20-88af-d0673d1005fd" providerId="ADAL" clId="{0F6EAA9B-EB9C-4CED-A696-250A646ECD91}" dt="2024-02-19T11:46:48.546" v="1102" actId="478"/>
          <ac:spMkLst>
            <pc:docMk/>
            <pc:sldMk cId="3807101403" sldId="306"/>
            <ac:spMk id="19" creationId="{4AC7C13C-B0D0-452F-97F2-45CCCD6A2F61}"/>
          </ac:spMkLst>
        </pc:spChg>
      </pc:sldChg>
      <pc:sldChg chg="delSp modSp add mod">
        <pc:chgData name="Peterka Michal" userId="5397e44f-fb88-4d20-88af-d0673d1005fd" providerId="ADAL" clId="{0F6EAA9B-EB9C-4CED-A696-250A646ECD91}" dt="2024-02-19T11:46:56.745" v="1103" actId="478"/>
        <pc:sldMkLst>
          <pc:docMk/>
          <pc:sldMk cId="3451949442" sldId="315"/>
        </pc:sldMkLst>
        <pc:spChg chg="mod">
          <ac:chgData name="Peterka Michal" userId="5397e44f-fb88-4d20-88af-d0673d1005fd" providerId="ADAL" clId="{0F6EAA9B-EB9C-4CED-A696-250A646ECD91}" dt="2024-02-16T12:57:50.860" v="995" actId="404"/>
          <ac:spMkLst>
            <pc:docMk/>
            <pc:sldMk cId="3451949442" sldId="315"/>
            <ac:spMk id="2" creationId="{00000000-0000-0000-0000-000000000000}"/>
          </ac:spMkLst>
        </pc:spChg>
        <pc:spChg chg="del">
          <ac:chgData name="Peterka Michal" userId="5397e44f-fb88-4d20-88af-d0673d1005fd" providerId="ADAL" clId="{0F6EAA9B-EB9C-4CED-A696-250A646ECD91}" dt="2024-02-16T12:34:40.164" v="765" actId="478"/>
          <ac:spMkLst>
            <pc:docMk/>
            <pc:sldMk cId="3451949442" sldId="315"/>
            <ac:spMk id="3" creationId="{00000000-0000-0000-0000-000000000000}"/>
          </ac:spMkLst>
        </pc:spChg>
        <pc:spChg chg="mod">
          <ac:chgData name="Peterka Michal" userId="5397e44f-fb88-4d20-88af-d0673d1005fd" providerId="ADAL" clId="{0F6EAA9B-EB9C-4CED-A696-250A646ECD91}" dt="2024-02-19T11:44:17.667" v="1086" actId="20577"/>
          <ac:spMkLst>
            <pc:docMk/>
            <pc:sldMk cId="3451949442" sldId="315"/>
            <ac:spMk id="8" creationId="{1043305F-1398-467B-9BA5-6C6F163EC834}"/>
          </ac:spMkLst>
        </pc:spChg>
        <pc:spChg chg="mod">
          <ac:chgData name="Peterka Michal" userId="5397e44f-fb88-4d20-88af-d0673d1005fd" providerId="ADAL" clId="{0F6EAA9B-EB9C-4CED-A696-250A646ECD91}" dt="2024-02-16T12:49:03.901" v="865" actId="20577"/>
          <ac:spMkLst>
            <pc:docMk/>
            <pc:sldMk cId="3451949442" sldId="315"/>
            <ac:spMk id="9" creationId="{D461F4EA-D6AA-4EC8-9322-26F6A74B4D4F}"/>
          </ac:spMkLst>
        </pc:spChg>
        <pc:spChg chg="del">
          <ac:chgData name="Peterka Michal" userId="5397e44f-fb88-4d20-88af-d0673d1005fd" providerId="ADAL" clId="{0F6EAA9B-EB9C-4CED-A696-250A646ECD91}" dt="2024-02-19T11:46:56.745" v="1103" actId="478"/>
          <ac:spMkLst>
            <pc:docMk/>
            <pc:sldMk cId="3451949442" sldId="315"/>
            <ac:spMk id="19" creationId="{4AC7C13C-B0D0-452F-97F2-45CCCD6A2F61}"/>
          </ac:spMkLst>
        </pc:spChg>
        <pc:picChg chg="mod modCrop">
          <ac:chgData name="Peterka Michal" userId="5397e44f-fb88-4d20-88af-d0673d1005fd" providerId="ADAL" clId="{0F6EAA9B-EB9C-4CED-A696-250A646ECD91}" dt="2024-02-16T12:35:02.277" v="768" actId="732"/>
          <ac:picMkLst>
            <pc:docMk/>
            <pc:sldMk cId="3451949442" sldId="315"/>
            <ac:picMk id="5" creationId="{688F6F4B-1EE3-BC3D-6439-2D92081E7151}"/>
          </ac:picMkLst>
        </pc:picChg>
        <pc:picChg chg="mod modCrop">
          <ac:chgData name="Peterka Michal" userId="5397e44f-fb88-4d20-88af-d0673d1005fd" providerId="ADAL" clId="{0F6EAA9B-EB9C-4CED-A696-250A646ECD91}" dt="2024-02-16T12:34:55.981" v="767" actId="732"/>
          <ac:picMkLst>
            <pc:docMk/>
            <pc:sldMk cId="3451949442" sldId="315"/>
            <ac:picMk id="7" creationId="{A4215995-B252-00D2-818B-1DCACAE24BF7}"/>
          </ac:picMkLst>
        </pc:picChg>
        <pc:picChg chg="mod">
          <ac:chgData name="Peterka Michal" userId="5397e44f-fb88-4d20-88af-d0673d1005fd" providerId="ADAL" clId="{0F6EAA9B-EB9C-4CED-A696-250A646ECD91}" dt="2024-02-16T12:35:50.971" v="810" actId="1076"/>
          <ac:picMkLst>
            <pc:docMk/>
            <pc:sldMk cId="3451949442" sldId="315"/>
            <ac:picMk id="11" creationId="{81791C1A-BCE2-4DC9-BB30-CD0DB410EC90}"/>
          </ac:picMkLst>
        </pc:picChg>
        <pc:picChg chg="mod">
          <ac:chgData name="Peterka Michal" userId="5397e44f-fb88-4d20-88af-d0673d1005fd" providerId="ADAL" clId="{0F6EAA9B-EB9C-4CED-A696-250A646ECD91}" dt="2024-02-16T12:35:52.043" v="811" actId="1076"/>
          <ac:picMkLst>
            <pc:docMk/>
            <pc:sldMk cId="3451949442" sldId="315"/>
            <ac:picMk id="12" creationId="{66D3C9A8-5AC0-459E-8483-BBD8CAE20A7C}"/>
          </ac:picMkLst>
        </pc:picChg>
      </pc:sldChg>
      <pc:sldChg chg="addSp delSp modSp add mod">
        <pc:chgData name="Peterka Michal" userId="5397e44f-fb88-4d20-88af-d0673d1005fd" providerId="ADAL" clId="{0F6EAA9B-EB9C-4CED-A696-250A646ECD91}" dt="2024-02-20T06:57:14.520" v="1185" actId="115"/>
        <pc:sldMkLst>
          <pc:docMk/>
          <pc:sldMk cId="1695695338" sldId="319"/>
        </pc:sldMkLst>
        <pc:spChg chg="mod">
          <ac:chgData name="Peterka Michal" userId="5397e44f-fb88-4d20-88af-d0673d1005fd" providerId="ADAL" clId="{0F6EAA9B-EB9C-4CED-A696-250A646ECD91}" dt="2024-02-16T12:55:01.280" v="971"/>
          <ac:spMkLst>
            <pc:docMk/>
            <pc:sldMk cId="1695695338" sldId="319"/>
            <ac:spMk id="2" creationId="{00000000-0000-0000-0000-000000000000}"/>
          </ac:spMkLst>
        </pc:spChg>
        <pc:spChg chg="mod">
          <ac:chgData name="Peterka Michal" userId="5397e44f-fb88-4d20-88af-d0673d1005fd" providerId="ADAL" clId="{0F6EAA9B-EB9C-4CED-A696-250A646ECD91}" dt="2024-02-20T06:57:14.520" v="1185" actId="115"/>
          <ac:spMkLst>
            <pc:docMk/>
            <pc:sldMk cId="1695695338" sldId="319"/>
            <ac:spMk id="5" creationId="{00000000-0000-0000-0000-000000000000}"/>
          </ac:spMkLst>
        </pc:spChg>
        <pc:spChg chg="add del mod">
          <ac:chgData name="Peterka Michal" userId="5397e44f-fb88-4d20-88af-d0673d1005fd" providerId="ADAL" clId="{0F6EAA9B-EB9C-4CED-A696-250A646ECD91}" dt="2024-02-16T12:15:16.932" v="612" actId="478"/>
          <ac:spMkLst>
            <pc:docMk/>
            <pc:sldMk cId="1695695338" sldId="319"/>
            <ac:spMk id="8" creationId="{43775AB1-D9CF-B40F-ACBC-B4EF444D3455}"/>
          </ac:spMkLst>
        </pc:spChg>
        <pc:spChg chg="del">
          <ac:chgData name="Peterka Michal" userId="5397e44f-fb88-4d20-88af-d0673d1005fd" providerId="ADAL" clId="{0F6EAA9B-EB9C-4CED-A696-250A646ECD91}" dt="2024-02-19T11:46:42.827" v="1101" actId="478"/>
          <ac:spMkLst>
            <pc:docMk/>
            <pc:sldMk cId="1695695338" sldId="319"/>
            <ac:spMk id="11" creationId="{1CECCBFE-1445-45A8-916F-5CD067DDA869}"/>
          </ac:spMkLst>
        </pc:spChg>
        <pc:picChg chg="add mod">
          <ac:chgData name="Peterka Michal" userId="5397e44f-fb88-4d20-88af-d0673d1005fd" providerId="ADAL" clId="{0F6EAA9B-EB9C-4CED-A696-250A646ECD91}" dt="2024-02-16T12:27:06.675" v="642" actId="1076"/>
          <ac:picMkLst>
            <pc:docMk/>
            <pc:sldMk cId="1695695338" sldId="319"/>
            <ac:picMk id="6" creationId="{5B4D3C29-F8FC-8C6A-5CFE-E0E7AF15FB3C}"/>
          </ac:picMkLst>
        </pc:picChg>
        <pc:picChg chg="mod">
          <ac:chgData name="Peterka Michal" userId="5397e44f-fb88-4d20-88af-d0673d1005fd" providerId="ADAL" clId="{0F6EAA9B-EB9C-4CED-A696-250A646ECD91}" dt="2024-02-16T12:26:53.654" v="638" actId="14100"/>
          <ac:picMkLst>
            <pc:docMk/>
            <pc:sldMk cId="1695695338" sldId="319"/>
            <ac:picMk id="9" creationId="{F3355CF3-365A-05C4-BCC5-58E3665D8D4D}"/>
          </ac:picMkLst>
        </pc:picChg>
      </pc:sldChg>
      <pc:sldChg chg="addSp delSp modSp mod">
        <pc:chgData name="Peterka Michal" userId="5397e44f-fb88-4d20-88af-d0673d1005fd" providerId="ADAL" clId="{0F6EAA9B-EB9C-4CED-A696-250A646ECD91}" dt="2024-02-19T11:46:17.900" v="1094" actId="478"/>
        <pc:sldMkLst>
          <pc:docMk/>
          <pc:sldMk cId="1422260445" sldId="323"/>
        </pc:sldMkLst>
        <pc:spChg chg="mod">
          <ac:chgData name="Peterka Michal" userId="5397e44f-fb88-4d20-88af-d0673d1005fd" providerId="ADAL" clId="{0F6EAA9B-EB9C-4CED-A696-250A646ECD91}" dt="2024-02-15T10:48:05.584" v="133" actId="20577"/>
          <ac:spMkLst>
            <pc:docMk/>
            <pc:sldMk cId="1422260445" sldId="323"/>
            <ac:spMk id="2" creationId="{A3DCCB2F-9C87-C8ED-852C-CD6512B0DC70}"/>
          </ac:spMkLst>
        </pc:spChg>
        <pc:spChg chg="mod">
          <ac:chgData name="Peterka Michal" userId="5397e44f-fb88-4d20-88af-d0673d1005fd" providerId="ADAL" clId="{0F6EAA9B-EB9C-4CED-A696-250A646ECD91}" dt="2024-02-15T08:40:43.742" v="38" actId="14100"/>
          <ac:spMkLst>
            <pc:docMk/>
            <pc:sldMk cId="1422260445" sldId="323"/>
            <ac:spMk id="4" creationId="{00000000-0000-0000-0000-000000000000}"/>
          </ac:spMkLst>
        </pc:spChg>
        <pc:spChg chg="del">
          <ac:chgData name="Peterka Michal" userId="5397e44f-fb88-4d20-88af-d0673d1005fd" providerId="ADAL" clId="{0F6EAA9B-EB9C-4CED-A696-250A646ECD91}" dt="2024-02-19T11:46:17.900" v="1094" actId="478"/>
          <ac:spMkLst>
            <pc:docMk/>
            <pc:sldMk cId="1422260445" sldId="323"/>
            <ac:spMk id="6" creationId="{00000000-0000-0000-0000-000000000000}"/>
          </ac:spMkLst>
        </pc:spChg>
        <pc:spChg chg="add mod">
          <ac:chgData name="Peterka Michal" userId="5397e44f-fb88-4d20-88af-d0673d1005fd" providerId="ADAL" clId="{0F6EAA9B-EB9C-4CED-A696-250A646ECD91}" dt="2024-02-16T10:41:30.133" v="544" actId="1076"/>
          <ac:spMkLst>
            <pc:docMk/>
            <pc:sldMk cId="1422260445" sldId="323"/>
            <ac:spMk id="7" creationId="{7A8C1CC4-FEA7-59CA-FDFF-8B27C9AA029A}"/>
          </ac:spMkLst>
        </pc:spChg>
        <pc:spChg chg="add mod">
          <ac:chgData name="Peterka Michal" userId="5397e44f-fb88-4d20-88af-d0673d1005fd" providerId="ADAL" clId="{0F6EAA9B-EB9C-4CED-A696-250A646ECD91}" dt="2024-02-16T10:42:39.742" v="565" actId="14100"/>
          <ac:spMkLst>
            <pc:docMk/>
            <pc:sldMk cId="1422260445" sldId="323"/>
            <ac:spMk id="9" creationId="{215535CD-4F41-23E5-D875-9E0AD6358207}"/>
          </ac:spMkLst>
        </pc:spChg>
      </pc:sldChg>
      <pc:sldChg chg="addSp delSp modSp mod">
        <pc:chgData name="Peterka Michal" userId="5397e44f-fb88-4d20-88af-d0673d1005fd" providerId="ADAL" clId="{0F6EAA9B-EB9C-4CED-A696-250A646ECD91}" dt="2024-02-19T11:46:22.517" v="1095" actId="478"/>
        <pc:sldMkLst>
          <pc:docMk/>
          <pc:sldMk cId="1764877977" sldId="324"/>
        </pc:sldMkLst>
        <pc:spChg chg="add mod">
          <ac:chgData name="Peterka Michal" userId="5397e44f-fb88-4d20-88af-d0673d1005fd" providerId="ADAL" clId="{0F6EAA9B-EB9C-4CED-A696-250A646ECD91}" dt="2024-02-16T10:42:11.632" v="547"/>
          <ac:spMkLst>
            <pc:docMk/>
            <pc:sldMk cId="1764877977" sldId="324"/>
            <ac:spMk id="2" creationId="{E776A02E-900C-88DA-7F40-38E5C75B29AC}"/>
          </ac:spMkLst>
        </pc:spChg>
        <pc:spChg chg="mod">
          <ac:chgData name="Peterka Michal" userId="5397e44f-fb88-4d20-88af-d0673d1005fd" providerId="ADAL" clId="{0F6EAA9B-EB9C-4CED-A696-250A646ECD91}" dt="2024-02-15T08:39:50.204" v="17" actId="14100"/>
          <ac:spMkLst>
            <pc:docMk/>
            <pc:sldMk cId="1764877977" sldId="324"/>
            <ac:spMk id="4" creationId="{00000000-0000-0000-0000-000000000000}"/>
          </ac:spMkLst>
        </pc:spChg>
        <pc:spChg chg="del">
          <ac:chgData name="Peterka Michal" userId="5397e44f-fb88-4d20-88af-d0673d1005fd" providerId="ADAL" clId="{0F6EAA9B-EB9C-4CED-A696-250A646ECD91}" dt="2024-02-19T11:46:22.517" v="1095" actId="478"/>
          <ac:spMkLst>
            <pc:docMk/>
            <pc:sldMk cId="1764877977" sldId="324"/>
            <ac:spMk id="6" creationId="{00000000-0000-0000-0000-000000000000}"/>
          </ac:spMkLst>
        </pc:spChg>
        <pc:spChg chg="add mod">
          <ac:chgData name="Peterka Michal" userId="5397e44f-fb88-4d20-88af-d0673d1005fd" providerId="ADAL" clId="{0F6EAA9B-EB9C-4CED-A696-250A646ECD91}" dt="2024-02-16T10:42:25.929" v="556" actId="14100"/>
          <ac:spMkLst>
            <pc:docMk/>
            <pc:sldMk cId="1764877977" sldId="324"/>
            <ac:spMk id="11" creationId="{15C86F33-61BC-08CD-A772-E333D68CD761}"/>
          </ac:spMkLst>
        </pc:spChg>
        <pc:spChg chg="add mod">
          <ac:chgData name="Peterka Michal" userId="5397e44f-fb88-4d20-88af-d0673d1005fd" providerId="ADAL" clId="{0F6EAA9B-EB9C-4CED-A696-250A646ECD91}" dt="2024-02-15T08:39:12.508" v="4"/>
          <ac:spMkLst>
            <pc:docMk/>
            <pc:sldMk cId="1764877977" sldId="324"/>
            <ac:spMk id="41" creationId="{4DB3096F-BC31-4B28-8944-F92A0B2EC0B8}"/>
          </ac:spMkLst>
        </pc:spChg>
        <pc:spChg chg="add mod">
          <ac:chgData name="Peterka Michal" userId="5397e44f-fb88-4d20-88af-d0673d1005fd" providerId="ADAL" clId="{0F6EAA9B-EB9C-4CED-A696-250A646ECD91}" dt="2024-02-15T08:39:12.508" v="4"/>
          <ac:spMkLst>
            <pc:docMk/>
            <pc:sldMk cId="1764877977" sldId="324"/>
            <ac:spMk id="44" creationId="{DA39F584-7BDF-1047-5CC3-37D5C0691A13}"/>
          </ac:spMkLst>
        </pc:spChg>
        <pc:spChg chg="mod">
          <ac:chgData name="Peterka Michal" userId="5397e44f-fb88-4d20-88af-d0673d1005fd" providerId="ADAL" clId="{0F6EAA9B-EB9C-4CED-A696-250A646ECD91}" dt="2024-02-15T08:38:55.192" v="1" actId="692"/>
          <ac:spMkLst>
            <pc:docMk/>
            <pc:sldMk cId="1764877977" sldId="324"/>
            <ac:spMk id="45" creationId="{358DE1A3-0F93-FB47-29C3-1C426282227A}"/>
          </ac:spMkLst>
        </pc:spChg>
        <pc:spChg chg="mod">
          <ac:chgData name="Peterka Michal" userId="5397e44f-fb88-4d20-88af-d0673d1005fd" providerId="ADAL" clId="{0F6EAA9B-EB9C-4CED-A696-250A646ECD91}" dt="2024-02-15T08:39:01.717" v="3" actId="108"/>
          <ac:spMkLst>
            <pc:docMk/>
            <pc:sldMk cId="1764877977" sldId="324"/>
            <ac:spMk id="46" creationId="{8331062A-2B9E-610C-6911-7217B415473A}"/>
          </ac:spMkLst>
        </pc:spChg>
        <pc:spChg chg="del mod">
          <ac:chgData name="Peterka Michal" userId="5397e44f-fb88-4d20-88af-d0673d1005fd" providerId="ADAL" clId="{0F6EAA9B-EB9C-4CED-A696-250A646ECD91}" dt="2024-02-15T08:39:19.337" v="5" actId="478"/>
          <ac:spMkLst>
            <pc:docMk/>
            <pc:sldMk cId="1764877977" sldId="324"/>
            <ac:spMk id="47" creationId="{F20085ED-8406-21AD-2ED2-A2829F0D66EB}"/>
          </ac:spMkLst>
        </pc:spChg>
        <pc:spChg chg="add mod">
          <ac:chgData name="Peterka Michal" userId="5397e44f-fb88-4d20-88af-d0673d1005fd" providerId="ADAL" clId="{0F6EAA9B-EB9C-4CED-A696-250A646ECD91}" dt="2024-02-15T08:39:12.508" v="4"/>
          <ac:spMkLst>
            <pc:docMk/>
            <pc:sldMk cId="1764877977" sldId="324"/>
            <ac:spMk id="48" creationId="{69425652-5F3E-EBD3-D44B-D82A1F4E5C9E}"/>
          </ac:spMkLst>
        </pc:spChg>
        <pc:spChg chg="mod">
          <ac:chgData name="Peterka Michal" userId="5397e44f-fb88-4d20-88af-d0673d1005fd" providerId="ADAL" clId="{0F6EAA9B-EB9C-4CED-A696-250A646ECD91}" dt="2024-02-15T08:38:45.127" v="0" actId="108"/>
          <ac:spMkLst>
            <pc:docMk/>
            <pc:sldMk cId="1764877977" sldId="324"/>
            <ac:spMk id="49" creationId="{AC507134-67A8-2C27-0974-F8EB66675344}"/>
          </ac:spMkLst>
        </pc:spChg>
        <pc:spChg chg="add mod">
          <ac:chgData name="Peterka Michal" userId="5397e44f-fb88-4d20-88af-d0673d1005fd" providerId="ADAL" clId="{0F6EAA9B-EB9C-4CED-A696-250A646ECD91}" dt="2024-02-15T08:39:25.726" v="6"/>
          <ac:spMkLst>
            <pc:docMk/>
            <pc:sldMk cId="1764877977" sldId="324"/>
            <ac:spMk id="50" creationId="{1E50EC55-B8C6-1DFA-3B45-FEB71666CE68}"/>
          </ac:spMkLst>
        </pc:spChg>
        <pc:spChg chg="add mod">
          <ac:chgData name="Peterka Michal" userId="5397e44f-fb88-4d20-88af-d0673d1005fd" providerId="ADAL" clId="{0F6EAA9B-EB9C-4CED-A696-250A646ECD91}" dt="2024-02-15T10:48:22.733" v="138" actId="20577"/>
          <ac:spMkLst>
            <pc:docMk/>
            <pc:sldMk cId="1764877977" sldId="324"/>
            <ac:spMk id="51" creationId="{D0A1453A-DA3E-4DD1-F559-0EE2B8E84688}"/>
          </ac:spMkLst>
        </pc:spChg>
      </pc:sldChg>
      <pc:sldChg chg="addSp delSp modSp add mod ord">
        <pc:chgData name="Peterka Michal" userId="5397e44f-fb88-4d20-88af-d0673d1005fd" providerId="ADAL" clId="{0F6EAA9B-EB9C-4CED-A696-250A646ECD91}" dt="2024-02-20T09:45:38.447" v="1215" actId="1076"/>
        <pc:sldMkLst>
          <pc:docMk/>
          <pc:sldMk cId="312730667" sldId="325"/>
        </pc:sldMkLst>
        <pc:spChg chg="mod">
          <ac:chgData name="Peterka Michal" userId="5397e44f-fb88-4d20-88af-d0673d1005fd" providerId="ADAL" clId="{0F6EAA9B-EB9C-4CED-A696-250A646ECD91}" dt="2024-02-16T10:27:10.467" v="450" actId="14100"/>
          <ac:spMkLst>
            <pc:docMk/>
            <pc:sldMk cId="312730667" sldId="325"/>
            <ac:spMk id="2" creationId="{3B0C7CB1-D8E0-92AA-6408-EA94FA0DAA19}"/>
          </ac:spMkLst>
        </pc:spChg>
        <pc:spChg chg="del">
          <ac:chgData name="Peterka Michal" userId="5397e44f-fb88-4d20-88af-d0673d1005fd" providerId="ADAL" clId="{0F6EAA9B-EB9C-4CED-A696-250A646ECD91}" dt="2024-02-15T12:30:42.171" v="157" actId="478"/>
          <ac:spMkLst>
            <pc:docMk/>
            <pc:sldMk cId="312730667" sldId="325"/>
            <ac:spMk id="3" creationId="{7DED379A-EE17-D389-CBBD-A709ADD0CE71}"/>
          </ac:spMkLst>
        </pc:spChg>
        <pc:spChg chg="add mod">
          <ac:chgData name="Peterka Michal" userId="5397e44f-fb88-4d20-88af-d0673d1005fd" providerId="ADAL" clId="{0F6EAA9B-EB9C-4CED-A696-250A646ECD91}" dt="2024-02-19T12:26:39.329" v="1163" actId="113"/>
          <ac:spMkLst>
            <pc:docMk/>
            <pc:sldMk cId="312730667" sldId="325"/>
            <ac:spMk id="5" creationId="{0924A072-93CB-2CF6-953E-5F62483C4716}"/>
          </ac:spMkLst>
        </pc:spChg>
        <pc:spChg chg="add mod">
          <ac:chgData name="Peterka Michal" userId="5397e44f-fb88-4d20-88af-d0673d1005fd" providerId="ADAL" clId="{0F6EAA9B-EB9C-4CED-A696-250A646ECD91}" dt="2024-02-16T10:26:13.869" v="446" actId="1076"/>
          <ac:spMkLst>
            <pc:docMk/>
            <pc:sldMk cId="312730667" sldId="325"/>
            <ac:spMk id="6" creationId="{00409045-3C75-27DA-F1B5-10F62415E69A}"/>
          </ac:spMkLst>
        </pc:spChg>
        <pc:spChg chg="del">
          <ac:chgData name="Peterka Michal" userId="5397e44f-fb88-4d20-88af-d0673d1005fd" providerId="ADAL" clId="{0F6EAA9B-EB9C-4CED-A696-250A646ECD91}" dt="2024-02-15T12:30:39.881" v="156" actId="478"/>
          <ac:spMkLst>
            <pc:docMk/>
            <pc:sldMk cId="312730667" sldId="325"/>
            <ac:spMk id="6" creationId="{6C1E0009-07D0-C8E4-D79E-FDD106FB9FB1}"/>
          </ac:spMkLst>
        </pc:spChg>
        <pc:spChg chg="add del">
          <ac:chgData name="Peterka Michal" userId="5397e44f-fb88-4d20-88af-d0673d1005fd" providerId="ADAL" clId="{0F6EAA9B-EB9C-4CED-A696-250A646ECD91}" dt="2024-02-16T10:36:10.986" v="470" actId="22"/>
          <ac:spMkLst>
            <pc:docMk/>
            <pc:sldMk cId="312730667" sldId="325"/>
            <ac:spMk id="15" creationId="{1C40CC16-65D7-A606-B88D-6298D6A99365}"/>
          </ac:spMkLst>
        </pc:spChg>
        <pc:graphicFrameChg chg="add del mod">
          <ac:chgData name="Peterka Michal" userId="5397e44f-fb88-4d20-88af-d0673d1005fd" providerId="ADAL" clId="{0F6EAA9B-EB9C-4CED-A696-250A646ECD91}" dt="2024-02-15T12:31:03.428" v="163"/>
          <ac:graphicFrameMkLst>
            <pc:docMk/>
            <pc:sldMk cId="312730667" sldId="325"/>
            <ac:graphicFrameMk id="5" creationId="{D09F2AE2-B8F8-6911-7834-644BF3BE9F1E}"/>
          </ac:graphicFrameMkLst>
        </pc:graphicFrameChg>
        <pc:graphicFrameChg chg="add del mod">
          <ac:chgData name="Peterka Michal" userId="5397e44f-fb88-4d20-88af-d0673d1005fd" providerId="ADAL" clId="{0F6EAA9B-EB9C-4CED-A696-250A646ECD91}" dt="2024-02-16T10:35:48.539" v="455"/>
          <ac:graphicFrameMkLst>
            <pc:docMk/>
            <pc:sldMk cId="312730667" sldId="325"/>
            <ac:graphicFrameMk id="7" creationId="{72705A3B-0701-D709-4CD3-03D90D45FE08}"/>
          </ac:graphicFrameMkLst>
        </pc:graphicFrameChg>
        <pc:graphicFrameChg chg="add del mod modGraphic">
          <ac:chgData name="Peterka Michal" userId="5397e44f-fb88-4d20-88af-d0673d1005fd" providerId="ADAL" clId="{0F6EAA9B-EB9C-4CED-A696-250A646ECD91}" dt="2024-02-15T12:31:12.948" v="166" actId="478"/>
          <ac:graphicFrameMkLst>
            <pc:docMk/>
            <pc:sldMk cId="312730667" sldId="325"/>
            <ac:graphicFrameMk id="7" creationId="{CBC58898-7AB0-41EB-A044-199CAA8857E8}"/>
          </ac:graphicFrameMkLst>
        </pc:graphicFrameChg>
        <pc:graphicFrameChg chg="add del mod">
          <ac:chgData name="Peterka Michal" userId="5397e44f-fb88-4d20-88af-d0673d1005fd" providerId="ADAL" clId="{0F6EAA9B-EB9C-4CED-A696-250A646ECD91}" dt="2024-02-15T12:31:51.132" v="172"/>
          <ac:graphicFrameMkLst>
            <pc:docMk/>
            <pc:sldMk cId="312730667" sldId="325"/>
            <ac:graphicFrameMk id="8" creationId="{23E24C38-2897-D9BF-AF64-EA81FC6F28FA}"/>
          </ac:graphicFrameMkLst>
        </pc:graphicFrameChg>
        <pc:graphicFrameChg chg="add del mod modGraphic">
          <ac:chgData name="Peterka Michal" userId="5397e44f-fb88-4d20-88af-d0673d1005fd" providerId="ADAL" clId="{0F6EAA9B-EB9C-4CED-A696-250A646ECD91}" dt="2024-02-16T10:35:56.471" v="461"/>
          <ac:graphicFrameMkLst>
            <pc:docMk/>
            <pc:sldMk cId="312730667" sldId="325"/>
            <ac:graphicFrameMk id="8" creationId="{DC19CD0F-1749-3CE9-E5B5-6627FC722D0C}"/>
          </ac:graphicFrameMkLst>
        </pc:graphicFrameChg>
        <pc:graphicFrameChg chg="add del mod">
          <ac:chgData name="Peterka Michal" userId="5397e44f-fb88-4d20-88af-d0673d1005fd" providerId="ADAL" clId="{0F6EAA9B-EB9C-4CED-A696-250A646ECD91}" dt="2024-02-16T10:35:42.789" v="451" actId="478"/>
          <ac:graphicFrameMkLst>
            <pc:docMk/>
            <pc:sldMk cId="312730667" sldId="325"/>
            <ac:graphicFrameMk id="9" creationId="{F6D8BB22-0D7D-8AB3-999E-1B33DAA03F6E}"/>
          </ac:graphicFrameMkLst>
        </pc:graphicFrameChg>
        <pc:graphicFrameChg chg="add del mod">
          <ac:chgData name="Peterka Michal" userId="5397e44f-fb88-4d20-88af-d0673d1005fd" providerId="ADAL" clId="{0F6EAA9B-EB9C-4CED-A696-250A646ECD91}" dt="2024-02-16T10:36:00.692" v="463"/>
          <ac:graphicFrameMkLst>
            <pc:docMk/>
            <pc:sldMk cId="312730667" sldId="325"/>
            <ac:graphicFrameMk id="12" creationId="{5595BAAF-DB6B-8800-9E30-694DE26A1077}"/>
          </ac:graphicFrameMkLst>
        </pc:graphicFrameChg>
        <pc:graphicFrameChg chg="add mod">
          <ac:chgData name="Peterka Michal" userId="5397e44f-fb88-4d20-88af-d0673d1005fd" providerId="ADAL" clId="{0F6EAA9B-EB9C-4CED-A696-250A646ECD91}" dt="2024-02-20T09:39:10.561" v="1212"/>
          <ac:graphicFrameMkLst>
            <pc:docMk/>
            <pc:sldMk cId="312730667" sldId="325"/>
            <ac:graphicFrameMk id="16" creationId="{20BF27AF-E139-F37D-45F7-7DA6D229344C}"/>
          </ac:graphicFrameMkLst>
        </pc:graphicFrameChg>
        <pc:picChg chg="add mod">
          <ac:chgData name="Peterka Michal" userId="5397e44f-fb88-4d20-88af-d0673d1005fd" providerId="ADAL" clId="{0F6EAA9B-EB9C-4CED-A696-250A646ECD91}" dt="2024-02-20T09:45:38.447" v="1215" actId="1076"/>
          <ac:picMkLst>
            <pc:docMk/>
            <pc:sldMk cId="312730667" sldId="325"/>
            <ac:picMk id="3" creationId="{CF56518C-1B45-A5BD-8FAD-A9EC302710C0}"/>
          </ac:picMkLst>
        </pc:picChg>
        <pc:picChg chg="add mod">
          <ac:chgData name="Peterka Michal" userId="5397e44f-fb88-4d20-88af-d0673d1005fd" providerId="ADAL" clId="{0F6EAA9B-EB9C-4CED-A696-250A646ECD91}" dt="2024-02-16T10:25:33.956" v="440" actId="208"/>
          <ac:picMkLst>
            <pc:docMk/>
            <pc:sldMk cId="312730667" sldId="325"/>
            <ac:picMk id="4" creationId="{A6F557AA-E3A8-4E19-A414-B64394914306}"/>
          </ac:picMkLst>
        </pc:picChg>
        <pc:picChg chg="add del mod">
          <ac:chgData name="Peterka Michal" userId="5397e44f-fb88-4d20-88af-d0673d1005fd" providerId="ADAL" clId="{0F6EAA9B-EB9C-4CED-A696-250A646ECD91}" dt="2024-02-16T10:23:18.566" v="425" actId="478"/>
          <ac:picMkLst>
            <pc:docMk/>
            <pc:sldMk cId="312730667" sldId="325"/>
            <ac:picMk id="10" creationId="{2E54B33E-5219-EA95-0573-0F3BCDBE502E}"/>
          </ac:picMkLst>
        </pc:picChg>
        <pc:picChg chg="add mod">
          <ac:chgData name="Peterka Michal" userId="5397e44f-fb88-4d20-88af-d0673d1005fd" providerId="ADAL" clId="{0F6EAA9B-EB9C-4CED-A696-250A646ECD91}" dt="2024-02-16T10:25:32.256" v="439" actId="208"/>
          <ac:picMkLst>
            <pc:docMk/>
            <pc:sldMk cId="312730667" sldId="325"/>
            <ac:picMk id="11" creationId="{1043EBDC-609C-57F6-4E15-DF5229778E6C}"/>
          </ac:picMkLst>
        </pc:picChg>
        <pc:picChg chg="add del">
          <ac:chgData name="Peterka Michal" userId="5397e44f-fb88-4d20-88af-d0673d1005fd" providerId="ADAL" clId="{0F6EAA9B-EB9C-4CED-A696-250A646ECD91}" dt="2024-02-16T10:36:03.914" v="465"/>
          <ac:picMkLst>
            <pc:docMk/>
            <pc:sldMk cId="312730667" sldId="325"/>
            <ac:picMk id="13" creationId="{05882AED-4094-B212-8F47-179A7F99C814}"/>
          </ac:picMkLst>
        </pc:picChg>
      </pc:sldChg>
      <pc:sldChg chg="addSp modSp add mod ord">
        <pc:chgData name="Peterka Michal" userId="5397e44f-fb88-4d20-88af-d0673d1005fd" providerId="ADAL" clId="{0F6EAA9B-EB9C-4CED-A696-250A646ECD91}" dt="2024-02-16T12:55:48.602" v="976" actId="20577"/>
        <pc:sldMkLst>
          <pc:docMk/>
          <pc:sldMk cId="1100117096" sldId="326"/>
        </pc:sldMkLst>
        <pc:spChg chg="mod">
          <ac:chgData name="Peterka Michal" userId="5397e44f-fb88-4d20-88af-d0673d1005fd" providerId="ADAL" clId="{0F6EAA9B-EB9C-4CED-A696-250A646ECD91}" dt="2024-02-16T12:55:48.602" v="976" actId="20577"/>
          <ac:spMkLst>
            <pc:docMk/>
            <pc:sldMk cId="1100117096" sldId="326"/>
            <ac:spMk id="2" creationId="{00000000-0000-0000-0000-000000000000}"/>
          </ac:spMkLst>
        </pc:spChg>
        <pc:spChg chg="mod">
          <ac:chgData name="Peterka Michal" userId="5397e44f-fb88-4d20-88af-d0673d1005fd" providerId="ADAL" clId="{0F6EAA9B-EB9C-4CED-A696-250A646ECD91}" dt="2024-02-16T12:49:35.290" v="866" actId="14100"/>
          <ac:spMkLst>
            <pc:docMk/>
            <pc:sldMk cId="1100117096" sldId="326"/>
            <ac:spMk id="3" creationId="{00000000-0000-0000-0000-000000000000}"/>
          </ac:spMkLst>
        </pc:spChg>
        <pc:spChg chg="add mod">
          <ac:chgData name="Peterka Michal" userId="5397e44f-fb88-4d20-88af-d0673d1005fd" providerId="ADAL" clId="{0F6EAA9B-EB9C-4CED-A696-250A646ECD91}" dt="2024-02-16T12:49:48.813" v="871" actId="1076"/>
          <ac:spMkLst>
            <pc:docMk/>
            <pc:sldMk cId="1100117096" sldId="326"/>
            <ac:spMk id="5" creationId="{C5A3753B-6BAA-DFE3-430A-9BBF2F014EF8}"/>
          </ac:spMkLst>
        </pc:spChg>
      </pc:sldChg>
      <pc:sldChg chg="delSp modSp add mod">
        <pc:chgData name="Peterka Michal" userId="5397e44f-fb88-4d20-88af-d0673d1005fd" providerId="ADAL" clId="{0F6EAA9B-EB9C-4CED-A696-250A646ECD91}" dt="2024-02-19T11:46:59.701" v="1104" actId="478"/>
        <pc:sldMkLst>
          <pc:docMk/>
          <pc:sldMk cId="2995716860" sldId="327"/>
        </pc:sldMkLst>
        <pc:spChg chg="mod">
          <ac:chgData name="Peterka Michal" userId="5397e44f-fb88-4d20-88af-d0673d1005fd" providerId="ADAL" clId="{0F6EAA9B-EB9C-4CED-A696-250A646ECD91}" dt="2024-02-16T12:55:01.280" v="971"/>
          <ac:spMkLst>
            <pc:docMk/>
            <pc:sldMk cId="2995716860" sldId="327"/>
            <ac:spMk id="2" creationId="{00000000-0000-0000-0000-000000000000}"/>
          </ac:spMkLst>
        </pc:spChg>
        <pc:spChg chg="del">
          <ac:chgData name="Peterka Michal" userId="5397e44f-fb88-4d20-88af-d0673d1005fd" providerId="ADAL" clId="{0F6EAA9B-EB9C-4CED-A696-250A646ECD91}" dt="2024-02-19T11:46:59.701" v="1104" actId="478"/>
          <ac:spMkLst>
            <pc:docMk/>
            <pc:sldMk cId="2995716860" sldId="327"/>
            <ac:spMk id="11" creationId="{1CECCBFE-1445-45A8-916F-5CD067DDA869}"/>
          </ac:spMkLst>
        </pc:spChg>
      </pc:sldChg>
      <pc:sldChg chg="delSp modSp add mod">
        <pc:chgData name="Peterka Michal" userId="5397e44f-fb88-4d20-88af-d0673d1005fd" providerId="ADAL" clId="{0F6EAA9B-EB9C-4CED-A696-250A646ECD91}" dt="2024-02-19T11:47:06.295" v="1106" actId="478"/>
        <pc:sldMkLst>
          <pc:docMk/>
          <pc:sldMk cId="208728084" sldId="330"/>
        </pc:sldMkLst>
        <pc:spChg chg="mod">
          <ac:chgData name="Peterka Michal" userId="5397e44f-fb88-4d20-88af-d0673d1005fd" providerId="ADAL" clId="{0F6EAA9B-EB9C-4CED-A696-250A646ECD91}" dt="2024-02-16T12:55:01.280" v="971"/>
          <ac:spMkLst>
            <pc:docMk/>
            <pc:sldMk cId="208728084" sldId="330"/>
            <ac:spMk id="2" creationId="{00000000-0000-0000-0000-000000000000}"/>
          </ac:spMkLst>
        </pc:spChg>
        <pc:spChg chg="del mod">
          <ac:chgData name="Peterka Michal" userId="5397e44f-fb88-4d20-88af-d0673d1005fd" providerId="ADAL" clId="{0F6EAA9B-EB9C-4CED-A696-250A646ECD91}" dt="2024-02-19T11:47:06.295" v="1106" actId="478"/>
          <ac:spMkLst>
            <pc:docMk/>
            <pc:sldMk cId="208728084" sldId="330"/>
            <ac:spMk id="11" creationId="{CEA01551-889D-406A-B129-1F6E4EC22CB9}"/>
          </ac:spMkLst>
        </pc:spChg>
      </pc:sldChg>
      <pc:sldChg chg="delSp modSp add mod">
        <pc:chgData name="Peterka Michal" userId="5397e44f-fb88-4d20-88af-d0673d1005fd" providerId="ADAL" clId="{0F6EAA9B-EB9C-4CED-A696-250A646ECD91}" dt="2024-02-19T11:47:08.585" v="1107" actId="478"/>
        <pc:sldMkLst>
          <pc:docMk/>
          <pc:sldMk cId="2109668451" sldId="331"/>
        </pc:sldMkLst>
        <pc:spChg chg="mod">
          <ac:chgData name="Peterka Michal" userId="5397e44f-fb88-4d20-88af-d0673d1005fd" providerId="ADAL" clId="{0F6EAA9B-EB9C-4CED-A696-250A646ECD91}" dt="2024-02-16T12:55:01.280" v="971"/>
          <ac:spMkLst>
            <pc:docMk/>
            <pc:sldMk cId="2109668451" sldId="331"/>
            <ac:spMk id="2" creationId="{00000000-0000-0000-0000-000000000000}"/>
          </ac:spMkLst>
        </pc:spChg>
        <pc:spChg chg="del mod">
          <ac:chgData name="Peterka Michal" userId="5397e44f-fb88-4d20-88af-d0673d1005fd" providerId="ADAL" clId="{0F6EAA9B-EB9C-4CED-A696-250A646ECD91}" dt="2024-02-19T11:47:08.585" v="1107" actId="478"/>
          <ac:spMkLst>
            <pc:docMk/>
            <pc:sldMk cId="2109668451" sldId="331"/>
            <ac:spMk id="11" creationId="{CEA01551-889D-406A-B129-1F6E4EC22CB9}"/>
          </ac:spMkLst>
        </pc:spChg>
      </pc:sldChg>
      <pc:sldChg chg="delSp modSp new mod">
        <pc:chgData name="Peterka Michal" userId="5397e44f-fb88-4d20-88af-d0673d1005fd" providerId="ADAL" clId="{0F6EAA9B-EB9C-4CED-A696-250A646ECD91}" dt="2024-02-20T14:35:40.540" v="1242" actId="115"/>
        <pc:sldMkLst>
          <pc:docMk/>
          <pc:sldMk cId="3981467450" sldId="332"/>
        </pc:sldMkLst>
        <pc:spChg chg="mod">
          <ac:chgData name="Peterka Michal" userId="5397e44f-fb88-4d20-88af-d0673d1005fd" providerId="ADAL" clId="{0F6EAA9B-EB9C-4CED-A696-250A646ECD91}" dt="2024-02-19T11:26:45.572" v="1060" actId="14100"/>
          <ac:spMkLst>
            <pc:docMk/>
            <pc:sldMk cId="3981467450" sldId="332"/>
            <ac:spMk id="2" creationId="{EC7C11D2-28C3-087C-5AC1-6AF6E41C1329}"/>
          </ac:spMkLst>
        </pc:spChg>
        <pc:spChg chg="mod">
          <ac:chgData name="Peterka Michal" userId="5397e44f-fb88-4d20-88af-d0673d1005fd" providerId="ADAL" clId="{0F6EAA9B-EB9C-4CED-A696-250A646ECD91}" dt="2024-02-20T14:35:40.540" v="1242" actId="115"/>
          <ac:spMkLst>
            <pc:docMk/>
            <pc:sldMk cId="3981467450" sldId="332"/>
            <ac:spMk id="3" creationId="{F8F137B4-FE7D-8892-498A-EEB9D09987ED}"/>
          </ac:spMkLst>
        </pc:spChg>
        <pc:spChg chg="del">
          <ac:chgData name="Peterka Michal" userId="5397e44f-fb88-4d20-88af-d0673d1005fd" providerId="ADAL" clId="{0F6EAA9B-EB9C-4CED-A696-250A646ECD91}" dt="2024-02-19T11:26:50.655" v="1061" actId="478"/>
          <ac:spMkLst>
            <pc:docMk/>
            <pc:sldMk cId="3981467450" sldId="332"/>
            <ac:spMk id="4" creationId="{F6BAC4C6-7613-2A5D-5B03-85651C701650}"/>
          </ac:spMkLst>
        </pc:spChg>
      </pc:sldChg>
    </pc:docChg>
  </pc:docChgLst>
  <pc:docChgLst>
    <pc:chgData name="Peterka Michal" userId="5397e44f-fb88-4d20-88af-d0673d1005fd" providerId="ADAL" clId="{3B05B7BE-0CB3-4047-B90A-E471E206EBE3}"/>
    <pc:docChg chg="undo redo custSel addSld delSld modSld sldOrd">
      <pc:chgData name="Peterka Michal" userId="5397e44f-fb88-4d20-88af-d0673d1005fd" providerId="ADAL" clId="{3B05B7BE-0CB3-4047-B90A-E471E206EBE3}" dt="2024-04-22T05:26:09.668" v="1725"/>
      <pc:docMkLst>
        <pc:docMk/>
      </pc:docMkLst>
      <pc:sldChg chg="addSp delSp modSp mod">
        <pc:chgData name="Peterka Michal" userId="5397e44f-fb88-4d20-88af-d0673d1005fd" providerId="ADAL" clId="{3B05B7BE-0CB3-4047-B90A-E471E206EBE3}" dt="2024-04-19T07:06:30.353" v="1172" actId="20577"/>
        <pc:sldMkLst>
          <pc:docMk/>
          <pc:sldMk cId="0" sldId="256"/>
        </pc:sldMkLst>
        <pc:spChg chg="mod">
          <ac:chgData name="Peterka Michal" userId="5397e44f-fb88-4d20-88af-d0673d1005fd" providerId="ADAL" clId="{3B05B7BE-0CB3-4047-B90A-E471E206EBE3}" dt="2024-04-19T06:08:06.371" v="266" actId="20577"/>
          <ac:spMkLst>
            <pc:docMk/>
            <pc:sldMk cId="0" sldId="256"/>
            <ac:spMk id="4" creationId="{23345B9F-5B3D-F60E-1729-7059FC52F027}"/>
          </ac:spMkLst>
        </pc:spChg>
        <pc:spChg chg="del">
          <ac:chgData name="Peterka Michal" userId="5397e44f-fb88-4d20-88af-d0673d1005fd" providerId="ADAL" clId="{3B05B7BE-0CB3-4047-B90A-E471E206EBE3}" dt="2024-04-19T05:38:10.534" v="1" actId="478"/>
          <ac:spMkLst>
            <pc:docMk/>
            <pc:sldMk cId="0" sldId="256"/>
            <ac:spMk id="6" creationId="{00000000-0000-0000-0000-000000000000}"/>
          </ac:spMkLst>
        </pc:spChg>
        <pc:spChg chg="mod">
          <ac:chgData name="Peterka Michal" userId="5397e44f-fb88-4d20-88af-d0673d1005fd" providerId="ADAL" clId="{3B05B7BE-0CB3-4047-B90A-E471E206EBE3}" dt="2024-04-19T07:06:30.353" v="1172" actId="20577"/>
          <ac:spMkLst>
            <pc:docMk/>
            <pc:sldMk cId="0" sldId="256"/>
            <ac:spMk id="8" creationId="{00000000-0000-0000-0000-000000000000}"/>
          </ac:spMkLst>
        </pc:spChg>
        <pc:picChg chg="add del mod">
          <ac:chgData name="Peterka Michal" userId="5397e44f-fb88-4d20-88af-d0673d1005fd" providerId="ADAL" clId="{3B05B7BE-0CB3-4047-B90A-E471E206EBE3}" dt="2024-04-19T05:40:56.394" v="26" actId="478"/>
          <ac:picMkLst>
            <pc:docMk/>
            <pc:sldMk cId="0" sldId="256"/>
            <ac:picMk id="3" creationId="{76BBF102-9B56-D540-8705-DAC2D22C3779}"/>
          </ac:picMkLst>
        </pc:picChg>
        <pc:picChg chg="add del mod">
          <ac:chgData name="Peterka Michal" userId="5397e44f-fb88-4d20-88af-d0673d1005fd" providerId="ADAL" clId="{3B05B7BE-0CB3-4047-B90A-E471E206EBE3}" dt="2024-04-19T05:40:55.745" v="25" actId="478"/>
          <ac:picMkLst>
            <pc:docMk/>
            <pc:sldMk cId="0" sldId="256"/>
            <ac:picMk id="5" creationId="{810C0AA5-6F69-E551-C95A-E3560124CBD5}"/>
          </ac:picMkLst>
        </pc:picChg>
        <pc:picChg chg="add del mod">
          <ac:chgData name="Peterka Michal" userId="5397e44f-fb88-4d20-88af-d0673d1005fd" providerId="ADAL" clId="{3B05B7BE-0CB3-4047-B90A-E471E206EBE3}" dt="2024-04-19T05:40:55.134" v="24" actId="478"/>
          <ac:picMkLst>
            <pc:docMk/>
            <pc:sldMk cId="0" sldId="256"/>
            <ac:picMk id="9" creationId="{23DC606F-78A5-26D0-0239-1DAA3DD302A8}"/>
          </ac:picMkLst>
        </pc:picChg>
        <pc:picChg chg="add del mod">
          <ac:chgData name="Peterka Michal" userId="5397e44f-fb88-4d20-88af-d0673d1005fd" providerId="ADAL" clId="{3B05B7BE-0CB3-4047-B90A-E471E206EBE3}" dt="2024-04-19T05:40:54.531" v="23" actId="478"/>
          <ac:picMkLst>
            <pc:docMk/>
            <pc:sldMk cId="0" sldId="256"/>
            <ac:picMk id="10" creationId="{45B5D0DC-71AB-7596-3F73-02F4C30EE553}"/>
          </ac:picMkLst>
        </pc:picChg>
      </pc:sldChg>
      <pc:sldChg chg="modSp mod ord">
        <pc:chgData name="Peterka Michal" userId="5397e44f-fb88-4d20-88af-d0673d1005fd" providerId="ADAL" clId="{3B05B7BE-0CB3-4047-B90A-E471E206EBE3}" dt="2024-04-19T06:16:43.657" v="384"/>
        <pc:sldMkLst>
          <pc:docMk/>
          <pc:sldMk cId="3800375287" sldId="258"/>
        </pc:sldMkLst>
        <pc:spChg chg="mod">
          <ac:chgData name="Peterka Michal" userId="5397e44f-fb88-4d20-88af-d0673d1005fd" providerId="ADAL" clId="{3B05B7BE-0CB3-4047-B90A-E471E206EBE3}" dt="2024-04-19T06:16:20.636" v="351" actId="14100"/>
          <ac:spMkLst>
            <pc:docMk/>
            <pc:sldMk cId="3800375287" sldId="258"/>
            <ac:spMk id="17" creationId="{301A755D-89F4-5C8B-A737-A945AD20315A}"/>
          </ac:spMkLst>
        </pc:spChg>
        <pc:spChg chg="mod">
          <ac:chgData name="Peterka Michal" userId="5397e44f-fb88-4d20-88af-d0673d1005fd" providerId="ADAL" clId="{3B05B7BE-0CB3-4047-B90A-E471E206EBE3}" dt="2024-04-19T06:16:35.132" v="382" actId="20577"/>
          <ac:spMkLst>
            <pc:docMk/>
            <pc:sldMk cId="3800375287" sldId="258"/>
            <ac:spMk id="18" creationId="{F74DD011-5F4B-E539-AD11-D5FC09717ABD}"/>
          </ac:spMkLst>
        </pc:spChg>
      </pc:sldChg>
      <pc:sldChg chg="addSp delSp modSp mod">
        <pc:chgData name="Peterka Michal" userId="5397e44f-fb88-4d20-88af-d0673d1005fd" providerId="ADAL" clId="{3B05B7BE-0CB3-4047-B90A-E471E206EBE3}" dt="2024-04-19T06:40:18.951" v="837" actId="20577"/>
        <pc:sldMkLst>
          <pc:docMk/>
          <pc:sldMk cId="515466617" sldId="260"/>
        </pc:sldMkLst>
        <pc:spChg chg="del">
          <ac:chgData name="Peterka Michal" userId="5397e44f-fb88-4d20-88af-d0673d1005fd" providerId="ADAL" clId="{3B05B7BE-0CB3-4047-B90A-E471E206EBE3}" dt="2024-04-19T06:20:30.315" v="396" actId="478"/>
          <ac:spMkLst>
            <pc:docMk/>
            <pc:sldMk cId="515466617" sldId="260"/>
            <ac:spMk id="2" creationId="{96AEE92A-2E42-436D-33B4-5116DC5ADCC9}"/>
          </ac:spMkLst>
        </pc:spChg>
        <pc:spChg chg="del mod">
          <ac:chgData name="Peterka Michal" userId="5397e44f-fb88-4d20-88af-d0673d1005fd" providerId="ADAL" clId="{3B05B7BE-0CB3-4047-B90A-E471E206EBE3}" dt="2024-04-19T06:20:45.576" v="399" actId="478"/>
          <ac:spMkLst>
            <pc:docMk/>
            <pc:sldMk cId="515466617" sldId="260"/>
            <ac:spMk id="3" creationId="{CE1E0FE0-7E81-A783-6D77-91416869186E}"/>
          </ac:spMkLst>
        </pc:spChg>
        <pc:spChg chg="del">
          <ac:chgData name="Peterka Michal" userId="5397e44f-fb88-4d20-88af-d0673d1005fd" providerId="ADAL" clId="{3B05B7BE-0CB3-4047-B90A-E471E206EBE3}" dt="2024-04-19T06:20:51.691" v="401" actId="478"/>
          <ac:spMkLst>
            <pc:docMk/>
            <pc:sldMk cId="515466617" sldId="260"/>
            <ac:spMk id="6" creationId="{F0183D64-C93C-0E22-BF88-FFE2E1D92AD7}"/>
          </ac:spMkLst>
        </pc:spChg>
        <pc:spChg chg="del">
          <ac:chgData name="Peterka Michal" userId="5397e44f-fb88-4d20-88af-d0673d1005fd" providerId="ADAL" clId="{3B05B7BE-0CB3-4047-B90A-E471E206EBE3}" dt="2024-04-19T06:20:51.691" v="401" actId="478"/>
          <ac:spMkLst>
            <pc:docMk/>
            <pc:sldMk cId="515466617" sldId="260"/>
            <ac:spMk id="7" creationId="{404FDE0B-2230-A508-FB05-B8A08B6D7B71}"/>
          </ac:spMkLst>
        </pc:spChg>
        <pc:spChg chg="del">
          <ac:chgData name="Peterka Michal" userId="5397e44f-fb88-4d20-88af-d0673d1005fd" providerId="ADAL" clId="{3B05B7BE-0CB3-4047-B90A-E471E206EBE3}" dt="2024-04-19T06:26:43.210" v="473" actId="478"/>
          <ac:spMkLst>
            <pc:docMk/>
            <pc:sldMk cId="515466617" sldId="260"/>
            <ac:spMk id="8" creationId="{9190CCE1-1D4B-20A9-6D0F-44CD0231CD74}"/>
          </ac:spMkLst>
        </pc:spChg>
        <pc:spChg chg="del">
          <ac:chgData name="Peterka Michal" userId="5397e44f-fb88-4d20-88af-d0673d1005fd" providerId="ADAL" clId="{3B05B7BE-0CB3-4047-B90A-E471E206EBE3}" dt="2024-04-19T06:21:00.523" v="405" actId="478"/>
          <ac:spMkLst>
            <pc:docMk/>
            <pc:sldMk cId="515466617" sldId="260"/>
            <ac:spMk id="9" creationId="{5C883B3F-5CE3-FB8A-A818-94CE368AF941}"/>
          </ac:spMkLst>
        </pc:spChg>
        <pc:spChg chg="del">
          <ac:chgData name="Peterka Michal" userId="5397e44f-fb88-4d20-88af-d0673d1005fd" providerId="ADAL" clId="{3B05B7BE-0CB3-4047-B90A-E471E206EBE3}" dt="2024-04-19T06:21:03.873" v="407" actId="478"/>
          <ac:spMkLst>
            <pc:docMk/>
            <pc:sldMk cId="515466617" sldId="260"/>
            <ac:spMk id="10" creationId="{48B1DCDC-97AC-53C3-9E2A-8676EDDFACFF}"/>
          </ac:spMkLst>
        </pc:spChg>
        <pc:spChg chg="del">
          <ac:chgData name="Peterka Michal" userId="5397e44f-fb88-4d20-88af-d0673d1005fd" providerId="ADAL" clId="{3B05B7BE-0CB3-4047-B90A-E471E206EBE3}" dt="2024-04-19T06:20:56.173" v="402" actId="478"/>
          <ac:spMkLst>
            <pc:docMk/>
            <pc:sldMk cId="515466617" sldId="260"/>
            <ac:spMk id="11" creationId="{997789F6-385A-0A3C-1B3A-1DF0B7191B50}"/>
          </ac:spMkLst>
        </pc:spChg>
        <pc:spChg chg="del">
          <ac:chgData name="Peterka Michal" userId="5397e44f-fb88-4d20-88af-d0673d1005fd" providerId="ADAL" clId="{3B05B7BE-0CB3-4047-B90A-E471E206EBE3}" dt="2024-04-19T06:21:07.877" v="408" actId="478"/>
          <ac:spMkLst>
            <pc:docMk/>
            <pc:sldMk cId="515466617" sldId="260"/>
            <ac:spMk id="12" creationId="{5036A299-452F-4A03-7F70-31C09B668878}"/>
          </ac:spMkLst>
        </pc:spChg>
        <pc:spChg chg="del">
          <ac:chgData name="Peterka Michal" userId="5397e44f-fb88-4d20-88af-d0673d1005fd" providerId="ADAL" clId="{3B05B7BE-0CB3-4047-B90A-E471E206EBE3}" dt="2024-04-19T06:20:59.209" v="404" actId="478"/>
          <ac:spMkLst>
            <pc:docMk/>
            <pc:sldMk cId="515466617" sldId="260"/>
            <ac:spMk id="13" creationId="{8E7D2B5A-603A-4779-BD4C-07B904F5F0BF}"/>
          </ac:spMkLst>
        </pc:spChg>
        <pc:spChg chg="del">
          <ac:chgData name="Peterka Michal" userId="5397e44f-fb88-4d20-88af-d0673d1005fd" providerId="ADAL" clId="{3B05B7BE-0CB3-4047-B90A-E471E206EBE3}" dt="2024-04-19T06:21:02.623" v="406" actId="478"/>
          <ac:spMkLst>
            <pc:docMk/>
            <pc:sldMk cId="515466617" sldId="260"/>
            <ac:spMk id="14" creationId="{512F8940-17F6-824A-76AF-C249559DBAE8}"/>
          </ac:spMkLst>
        </pc:spChg>
        <pc:spChg chg="del">
          <ac:chgData name="Peterka Michal" userId="5397e44f-fb88-4d20-88af-d0673d1005fd" providerId="ADAL" clId="{3B05B7BE-0CB3-4047-B90A-E471E206EBE3}" dt="2024-04-19T06:20:57.176" v="403" actId="478"/>
          <ac:spMkLst>
            <pc:docMk/>
            <pc:sldMk cId="515466617" sldId="260"/>
            <ac:spMk id="15" creationId="{B62FE74C-84BD-A92F-7FA5-9D0E929BA9E7}"/>
          </ac:spMkLst>
        </pc:spChg>
        <pc:spChg chg="del">
          <ac:chgData name="Peterka Michal" userId="5397e44f-fb88-4d20-88af-d0673d1005fd" providerId="ADAL" clId="{3B05B7BE-0CB3-4047-B90A-E471E206EBE3}" dt="2024-04-19T06:21:13.744" v="409" actId="478"/>
          <ac:spMkLst>
            <pc:docMk/>
            <pc:sldMk cId="515466617" sldId="260"/>
            <ac:spMk id="16" creationId="{3A3D54C3-87E1-3755-5EBB-6CC331AAEE41}"/>
          </ac:spMkLst>
        </pc:spChg>
        <pc:spChg chg="mod topLvl">
          <ac:chgData name="Peterka Michal" userId="5397e44f-fb88-4d20-88af-d0673d1005fd" providerId="ADAL" clId="{3B05B7BE-0CB3-4047-B90A-E471E206EBE3}" dt="2024-04-19T06:29:59.629" v="489" actId="165"/>
          <ac:spMkLst>
            <pc:docMk/>
            <pc:sldMk cId="515466617" sldId="260"/>
            <ac:spMk id="17" creationId="{3EB4A930-F9ED-11F6-5283-2CCF14CA7C65}"/>
          </ac:spMkLst>
        </pc:spChg>
        <pc:spChg chg="mod topLvl">
          <ac:chgData name="Peterka Michal" userId="5397e44f-fb88-4d20-88af-d0673d1005fd" providerId="ADAL" clId="{3B05B7BE-0CB3-4047-B90A-E471E206EBE3}" dt="2024-04-19T06:29:59.629" v="489" actId="165"/>
          <ac:spMkLst>
            <pc:docMk/>
            <pc:sldMk cId="515466617" sldId="260"/>
            <ac:spMk id="18" creationId="{6F43FDF2-573D-4903-D13D-E09D2A0A59B2}"/>
          </ac:spMkLst>
        </pc:spChg>
        <pc:spChg chg="add del mod">
          <ac:chgData name="Peterka Michal" userId="5397e44f-fb88-4d20-88af-d0673d1005fd" providerId="ADAL" clId="{3B05B7BE-0CB3-4047-B90A-E471E206EBE3}" dt="2024-04-19T06:20:32.825" v="397" actId="478"/>
          <ac:spMkLst>
            <pc:docMk/>
            <pc:sldMk cId="515466617" sldId="260"/>
            <ac:spMk id="21" creationId="{F5A1643A-0475-C1B6-43F0-0C99749760AF}"/>
          </ac:spMkLst>
        </pc:spChg>
        <pc:spChg chg="add del mod">
          <ac:chgData name="Peterka Michal" userId="5397e44f-fb88-4d20-88af-d0673d1005fd" providerId="ADAL" clId="{3B05B7BE-0CB3-4047-B90A-E471E206EBE3}" dt="2024-04-19T06:20:47.876" v="400" actId="478"/>
          <ac:spMkLst>
            <pc:docMk/>
            <pc:sldMk cId="515466617" sldId="260"/>
            <ac:spMk id="23" creationId="{17E1AD36-576E-D26C-FA1B-C0F7B0B7C90F}"/>
          </ac:spMkLst>
        </pc:spChg>
        <pc:spChg chg="add mod">
          <ac:chgData name="Peterka Michal" userId="5397e44f-fb88-4d20-88af-d0673d1005fd" providerId="ADAL" clId="{3B05B7BE-0CB3-4047-B90A-E471E206EBE3}" dt="2024-04-19T06:36:47.161" v="818" actId="20577"/>
          <ac:spMkLst>
            <pc:docMk/>
            <pc:sldMk cId="515466617" sldId="260"/>
            <ac:spMk id="24" creationId="{AC810609-6E15-E457-F321-1C8FFCE4A222}"/>
          </ac:spMkLst>
        </pc:spChg>
        <pc:spChg chg="add mod">
          <ac:chgData name="Peterka Michal" userId="5397e44f-fb88-4d20-88af-d0673d1005fd" providerId="ADAL" clId="{3B05B7BE-0CB3-4047-B90A-E471E206EBE3}" dt="2024-04-19T06:21:49.570" v="439" actId="20577"/>
          <ac:spMkLst>
            <pc:docMk/>
            <pc:sldMk cId="515466617" sldId="260"/>
            <ac:spMk id="25" creationId="{63FF9C8F-5209-C643-340D-DED9D4F33074}"/>
          </ac:spMkLst>
        </pc:spChg>
        <pc:spChg chg="add mod topLvl">
          <ac:chgData name="Peterka Michal" userId="5397e44f-fb88-4d20-88af-d0673d1005fd" providerId="ADAL" clId="{3B05B7BE-0CB3-4047-B90A-E471E206EBE3}" dt="2024-04-19T06:29:59.629" v="489" actId="165"/>
          <ac:spMkLst>
            <pc:docMk/>
            <pc:sldMk cId="515466617" sldId="260"/>
            <ac:spMk id="26" creationId="{4905F576-0DD0-3C6C-2829-485DADB757EB}"/>
          </ac:spMkLst>
        </pc:spChg>
        <pc:spChg chg="add mod topLvl">
          <ac:chgData name="Peterka Michal" userId="5397e44f-fb88-4d20-88af-d0673d1005fd" providerId="ADAL" clId="{3B05B7BE-0CB3-4047-B90A-E471E206EBE3}" dt="2024-04-19T06:29:59.629" v="489" actId="165"/>
          <ac:spMkLst>
            <pc:docMk/>
            <pc:sldMk cId="515466617" sldId="260"/>
            <ac:spMk id="27" creationId="{61B760F4-7259-9B39-1878-40CF7B04479E}"/>
          </ac:spMkLst>
        </pc:spChg>
        <pc:spChg chg="add mod">
          <ac:chgData name="Peterka Michal" userId="5397e44f-fb88-4d20-88af-d0673d1005fd" providerId="ADAL" clId="{3B05B7BE-0CB3-4047-B90A-E471E206EBE3}" dt="2024-04-19T06:30:06.642" v="490" actId="571"/>
          <ac:spMkLst>
            <pc:docMk/>
            <pc:sldMk cId="515466617" sldId="260"/>
            <ac:spMk id="31" creationId="{81500C0C-F41F-0A6D-7655-4426A2714ED2}"/>
          </ac:spMkLst>
        </pc:spChg>
        <pc:spChg chg="add mod">
          <ac:chgData name="Peterka Michal" userId="5397e44f-fb88-4d20-88af-d0673d1005fd" providerId="ADAL" clId="{3B05B7BE-0CB3-4047-B90A-E471E206EBE3}" dt="2024-04-19T06:35:39.476" v="808" actId="20577"/>
          <ac:spMkLst>
            <pc:docMk/>
            <pc:sldMk cId="515466617" sldId="260"/>
            <ac:spMk id="32" creationId="{50DC6DC9-FA5B-0E2C-FD4B-2C1E0B8E97A9}"/>
          </ac:spMkLst>
        </pc:spChg>
        <pc:spChg chg="add mod">
          <ac:chgData name="Peterka Michal" userId="5397e44f-fb88-4d20-88af-d0673d1005fd" providerId="ADAL" clId="{3B05B7BE-0CB3-4047-B90A-E471E206EBE3}" dt="2024-04-19T06:36:24.559" v="812" actId="164"/>
          <ac:spMkLst>
            <pc:docMk/>
            <pc:sldMk cId="515466617" sldId="260"/>
            <ac:spMk id="34" creationId="{5798F0F5-2139-D854-BEE8-546326B4AE99}"/>
          </ac:spMkLst>
        </pc:spChg>
        <pc:spChg chg="add mod">
          <ac:chgData name="Peterka Michal" userId="5397e44f-fb88-4d20-88af-d0673d1005fd" providerId="ADAL" clId="{3B05B7BE-0CB3-4047-B90A-E471E206EBE3}" dt="2024-04-19T06:39:53.257" v="830" actId="1076"/>
          <ac:spMkLst>
            <pc:docMk/>
            <pc:sldMk cId="515466617" sldId="260"/>
            <ac:spMk id="36" creationId="{C221AFFF-A743-07F6-B88A-D7075E000812}"/>
          </ac:spMkLst>
        </pc:spChg>
        <pc:spChg chg="add mod">
          <ac:chgData name="Peterka Michal" userId="5397e44f-fb88-4d20-88af-d0673d1005fd" providerId="ADAL" clId="{3B05B7BE-0CB3-4047-B90A-E471E206EBE3}" dt="2024-04-19T06:39:57.250" v="831" actId="571"/>
          <ac:spMkLst>
            <pc:docMk/>
            <pc:sldMk cId="515466617" sldId="260"/>
            <ac:spMk id="37" creationId="{AA452E8F-B284-BAA4-732C-F520F93824B7}"/>
          </ac:spMkLst>
        </pc:spChg>
        <pc:spChg chg="add mod">
          <ac:chgData name="Peterka Michal" userId="5397e44f-fb88-4d20-88af-d0673d1005fd" providerId="ADAL" clId="{3B05B7BE-0CB3-4047-B90A-E471E206EBE3}" dt="2024-04-19T06:40:14.997" v="835" actId="20577"/>
          <ac:spMkLst>
            <pc:docMk/>
            <pc:sldMk cId="515466617" sldId="260"/>
            <ac:spMk id="38" creationId="{68E29C13-0008-297B-417C-44A01B4912F7}"/>
          </ac:spMkLst>
        </pc:spChg>
        <pc:spChg chg="add mod">
          <ac:chgData name="Peterka Michal" userId="5397e44f-fb88-4d20-88af-d0673d1005fd" providerId="ADAL" clId="{3B05B7BE-0CB3-4047-B90A-E471E206EBE3}" dt="2024-04-19T06:40:18.951" v="837" actId="20577"/>
          <ac:spMkLst>
            <pc:docMk/>
            <pc:sldMk cId="515466617" sldId="260"/>
            <ac:spMk id="39" creationId="{77C317C7-2146-EC99-16C2-0357F12BE1D1}"/>
          </ac:spMkLst>
        </pc:spChg>
        <pc:grpChg chg="add del mod">
          <ac:chgData name="Peterka Michal" userId="5397e44f-fb88-4d20-88af-d0673d1005fd" providerId="ADAL" clId="{3B05B7BE-0CB3-4047-B90A-E471E206EBE3}" dt="2024-04-19T06:29:59.629" v="489" actId="165"/>
          <ac:grpSpMkLst>
            <pc:docMk/>
            <pc:sldMk cId="515466617" sldId="260"/>
            <ac:grpSpMk id="28" creationId="{26FD6E4D-2070-609C-A1FF-B6BF4A62DC19}"/>
          </ac:grpSpMkLst>
        </pc:grpChg>
        <pc:grpChg chg="add mod">
          <ac:chgData name="Peterka Michal" userId="5397e44f-fb88-4d20-88af-d0673d1005fd" providerId="ADAL" clId="{3B05B7BE-0CB3-4047-B90A-E471E206EBE3}" dt="2024-04-19T06:37:06.324" v="823" actId="14100"/>
          <ac:grpSpMkLst>
            <pc:docMk/>
            <pc:sldMk cId="515466617" sldId="260"/>
            <ac:grpSpMk id="35" creationId="{E4EE52CD-F643-5ADA-BEB9-928DB5504928}"/>
          </ac:grpSpMkLst>
        </pc:grpChg>
        <pc:picChg chg="mod topLvl">
          <ac:chgData name="Peterka Michal" userId="5397e44f-fb88-4d20-88af-d0673d1005fd" providerId="ADAL" clId="{3B05B7BE-0CB3-4047-B90A-E471E206EBE3}" dt="2024-04-19T06:29:59.629" v="489" actId="165"/>
          <ac:picMkLst>
            <pc:docMk/>
            <pc:sldMk cId="515466617" sldId="260"/>
            <ac:picMk id="4" creationId="{319539E5-DF1B-EE65-A769-F88BC105D116}"/>
          </ac:picMkLst>
        </pc:picChg>
        <pc:picChg chg="mod topLvl">
          <ac:chgData name="Peterka Michal" userId="5397e44f-fb88-4d20-88af-d0673d1005fd" providerId="ADAL" clId="{3B05B7BE-0CB3-4047-B90A-E471E206EBE3}" dt="2024-04-19T06:29:59.629" v="489" actId="165"/>
          <ac:picMkLst>
            <pc:docMk/>
            <pc:sldMk cId="515466617" sldId="260"/>
            <ac:picMk id="5" creationId="{FFF5F53A-7E66-E2F9-5E66-A95738732F3C}"/>
          </ac:picMkLst>
        </pc:picChg>
        <pc:picChg chg="del">
          <ac:chgData name="Peterka Michal" userId="5397e44f-fb88-4d20-88af-d0673d1005fd" providerId="ADAL" clId="{3B05B7BE-0CB3-4047-B90A-E471E206EBE3}" dt="2024-04-19T06:26:43.920" v="474" actId="478"/>
          <ac:picMkLst>
            <pc:docMk/>
            <pc:sldMk cId="515466617" sldId="260"/>
            <ac:picMk id="19" creationId="{65584C02-1F4B-8B6D-F93F-0ED23F25C51A}"/>
          </ac:picMkLst>
        </pc:picChg>
        <pc:picChg chg="add mod">
          <ac:chgData name="Peterka Michal" userId="5397e44f-fb88-4d20-88af-d0673d1005fd" providerId="ADAL" clId="{3B05B7BE-0CB3-4047-B90A-E471E206EBE3}" dt="2024-04-19T06:37:00.600" v="821" actId="1076"/>
          <ac:picMkLst>
            <pc:docMk/>
            <pc:sldMk cId="515466617" sldId="260"/>
            <ac:picMk id="30" creationId="{EDF878D8-0A5D-5E09-C822-A500E37724B4}"/>
          </ac:picMkLst>
        </pc:picChg>
        <pc:picChg chg="add mod">
          <ac:chgData name="Peterka Michal" userId="5397e44f-fb88-4d20-88af-d0673d1005fd" providerId="ADAL" clId="{3B05B7BE-0CB3-4047-B90A-E471E206EBE3}" dt="2024-04-19T06:36:24.559" v="812" actId="164"/>
          <ac:picMkLst>
            <pc:docMk/>
            <pc:sldMk cId="515466617" sldId="260"/>
            <ac:picMk id="33" creationId="{7986A48A-704F-27E0-EEAF-16AD522B7ED1}"/>
          </ac:picMkLst>
        </pc:picChg>
        <pc:picChg chg="add mod topLvl">
          <ac:chgData name="Peterka Michal" userId="5397e44f-fb88-4d20-88af-d0673d1005fd" providerId="ADAL" clId="{3B05B7BE-0CB3-4047-B90A-E471E206EBE3}" dt="2024-04-19T06:29:59.629" v="489" actId="165"/>
          <ac:picMkLst>
            <pc:docMk/>
            <pc:sldMk cId="515466617" sldId="260"/>
            <ac:picMk id="1026" creationId="{94C2D6F2-1E7C-359D-08B5-B672C7EA5667}"/>
          </ac:picMkLst>
        </pc:picChg>
        <pc:picChg chg="add mod topLvl">
          <ac:chgData name="Peterka Michal" userId="5397e44f-fb88-4d20-88af-d0673d1005fd" providerId="ADAL" clId="{3B05B7BE-0CB3-4047-B90A-E471E206EBE3}" dt="2024-04-19T06:29:59.629" v="489" actId="165"/>
          <ac:picMkLst>
            <pc:docMk/>
            <pc:sldMk cId="515466617" sldId="260"/>
            <ac:picMk id="1028" creationId="{18135284-ADAD-2DEE-D38F-10FC3C61677E}"/>
          </ac:picMkLst>
        </pc:picChg>
      </pc:sldChg>
      <pc:sldChg chg="addSp delSp modSp mod">
        <pc:chgData name="Peterka Michal" userId="5397e44f-fb88-4d20-88af-d0673d1005fd" providerId="ADAL" clId="{3B05B7BE-0CB3-4047-B90A-E471E206EBE3}" dt="2024-04-19T07:09:24.183" v="1186" actId="478"/>
        <pc:sldMkLst>
          <pc:docMk/>
          <pc:sldMk cId="2436590760" sldId="264"/>
        </pc:sldMkLst>
        <pc:spChg chg="del mod">
          <ac:chgData name="Peterka Michal" userId="5397e44f-fb88-4d20-88af-d0673d1005fd" providerId="ADAL" clId="{3B05B7BE-0CB3-4047-B90A-E471E206EBE3}" dt="2024-04-19T07:09:21.877" v="1185" actId="478"/>
          <ac:spMkLst>
            <pc:docMk/>
            <pc:sldMk cId="2436590760" sldId="264"/>
            <ac:spMk id="2" creationId="{71025398-3EA4-891E-9AF1-C8FB24A8C6F1}"/>
          </ac:spMkLst>
        </pc:spChg>
        <pc:spChg chg="mod">
          <ac:chgData name="Peterka Michal" userId="5397e44f-fb88-4d20-88af-d0673d1005fd" providerId="ADAL" clId="{3B05B7BE-0CB3-4047-B90A-E471E206EBE3}" dt="2024-04-19T07:09:09.956" v="1179" actId="1076"/>
          <ac:spMkLst>
            <pc:docMk/>
            <pc:sldMk cId="2436590760" sldId="264"/>
            <ac:spMk id="5" creationId="{251FF348-3916-53C5-BBC3-3B60CD2982E4}"/>
          </ac:spMkLst>
        </pc:spChg>
        <pc:spChg chg="add mod">
          <ac:chgData name="Peterka Michal" userId="5397e44f-fb88-4d20-88af-d0673d1005fd" providerId="ADAL" clId="{3B05B7BE-0CB3-4047-B90A-E471E206EBE3}" dt="2024-04-19T07:08:43.151" v="1177"/>
          <ac:spMkLst>
            <pc:docMk/>
            <pc:sldMk cId="2436590760" sldId="264"/>
            <ac:spMk id="6" creationId="{F718C93D-7D25-CBD5-1F76-6B8477C41049}"/>
          </ac:spMkLst>
        </pc:spChg>
        <pc:spChg chg="add mod">
          <ac:chgData name="Peterka Michal" userId="5397e44f-fb88-4d20-88af-d0673d1005fd" providerId="ADAL" clId="{3B05B7BE-0CB3-4047-B90A-E471E206EBE3}" dt="2024-04-19T07:09:19.082" v="1184"/>
          <ac:spMkLst>
            <pc:docMk/>
            <pc:sldMk cId="2436590760" sldId="264"/>
            <ac:spMk id="11" creationId="{374F1F11-76AB-D9FF-806D-C59A0138C737}"/>
          </ac:spMkLst>
        </pc:spChg>
        <pc:spChg chg="add del mod">
          <ac:chgData name="Peterka Michal" userId="5397e44f-fb88-4d20-88af-d0673d1005fd" providerId="ADAL" clId="{3B05B7BE-0CB3-4047-B90A-E471E206EBE3}" dt="2024-04-19T07:09:24.183" v="1186" actId="478"/>
          <ac:spMkLst>
            <pc:docMk/>
            <pc:sldMk cId="2436590760" sldId="264"/>
            <ac:spMk id="13" creationId="{DA9489E7-D31E-8866-8BB6-F05D00BA4528}"/>
          </ac:spMkLst>
        </pc:spChg>
      </pc:sldChg>
      <pc:sldChg chg="addSp delSp modSp mod">
        <pc:chgData name="Peterka Michal" userId="5397e44f-fb88-4d20-88af-d0673d1005fd" providerId="ADAL" clId="{3B05B7BE-0CB3-4047-B90A-E471E206EBE3}" dt="2024-04-22T05:25:50.367" v="1724" actId="20577"/>
        <pc:sldMkLst>
          <pc:docMk/>
          <pc:sldMk cId="4026967191" sldId="279"/>
        </pc:sldMkLst>
        <pc:spChg chg="del">
          <ac:chgData name="Peterka Michal" userId="5397e44f-fb88-4d20-88af-d0673d1005fd" providerId="ADAL" clId="{3B05B7BE-0CB3-4047-B90A-E471E206EBE3}" dt="2024-04-19T07:03:36.059" v="1103" actId="478"/>
          <ac:spMkLst>
            <pc:docMk/>
            <pc:sldMk cId="4026967191" sldId="279"/>
            <ac:spMk id="2" creationId="{00000000-0000-0000-0000-000000000000}"/>
          </ac:spMkLst>
        </pc:spChg>
        <pc:spChg chg="add del mod">
          <ac:chgData name="Peterka Michal" userId="5397e44f-fb88-4d20-88af-d0673d1005fd" providerId="ADAL" clId="{3B05B7BE-0CB3-4047-B90A-E471E206EBE3}" dt="2024-04-22T05:25:28.238" v="1683" actId="478"/>
          <ac:spMkLst>
            <pc:docMk/>
            <pc:sldMk cId="4026967191" sldId="279"/>
            <ac:spMk id="2" creationId="{ABE94165-C50C-0508-1773-703A04B43EA9}"/>
          </ac:spMkLst>
        </pc:spChg>
        <pc:spChg chg="mod">
          <ac:chgData name="Peterka Michal" userId="5397e44f-fb88-4d20-88af-d0673d1005fd" providerId="ADAL" clId="{3B05B7BE-0CB3-4047-B90A-E471E206EBE3}" dt="2024-04-22T05:25:50.367" v="1724" actId="20577"/>
          <ac:spMkLst>
            <pc:docMk/>
            <pc:sldMk cId="4026967191" sldId="279"/>
            <ac:spMk id="3" creationId="{00000000-0000-0000-0000-000000000000}"/>
          </ac:spMkLst>
        </pc:spChg>
        <pc:spChg chg="add del mod">
          <ac:chgData name="Peterka Michal" userId="5397e44f-fb88-4d20-88af-d0673d1005fd" providerId="ADAL" clId="{3B05B7BE-0CB3-4047-B90A-E471E206EBE3}" dt="2024-04-19T07:03:41.284" v="1104" actId="478"/>
          <ac:spMkLst>
            <pc:docMk/>
            <pc:sldMk cId="4026967191" sldId="279"/>
            <ac:spMk id="9" creationId="{1108250C-887E-E10A-9830-DE1FF8C47978}"/>
          </ac:spMkLst>
        </pc:spChg>
        <pc:spChg chg="add mod">
          <ac:chgData name="Peterka Michal" userId="5397e44f-fb88-4d20-88af-d0673d1005fd" providerId="ADAL" clId="{3B05B7BE-0CB3-4047-B90A-E471E206EBE3}" dt="2024-04-19T07:09:40.971" v="1187" actId="255"/>
          <ac:spMkLst>
            <pc:docMk/>
            <pc:sldMk cId="4026967191" sldId="279"/>
            <ac:spMk id="12" creationId="{95A2EBCD-7FA1-0F66-BB5C-90CECC6A6DB3}"/>
          </ac:spMkLst>
        </pc:spChg>
      </pc:sldChg>
      <pc:sldChg chg="modSp mod">
        <pc:chgData name="Peterka Michal" userId="5397e44f-fb88-4d20-88af-d0673d1005fd" providerId="ADAL" clId="{3B05B7BE-0CB3-4047-B90A-E471E206EBE3}" dt="2024-04-19T06:17:42.006" v="394" actId="255"/>
        <pc:sldMkLst>
          <pc:docMk/>
          <pc:sldMk cId="2254846928" sldId="284"/>
        </pc:sldMkLst>
        <pc:spChg chg="mod">
          <ac:chgData name="Peterka Michal" userId="5397e44f-fb88-4d20-88af-d0673d1005fd" providerId="ADAL" clId="{3B05B7BE-0CB3-4047-B90A-E471E206EBE3}" dt="2024-04-19T06:17:42.006" v="394" actId="255"/>
          <ac:spMkLst>
            <pc:docMk/>
            <pc:sldMk cId="2254846928" sldId="284"/>
            <ac:spMk id="2" creationId="{00000000-0000-0000-0000-000000000000}"/>
          </ac:spMkLst>
        </pc:spChg>
      </pc:sldChg>
      <pc:sldChg chg="addSp modSp add mod">
        <pc:chgData name="Peterka Michal" userId="5397e44f-fb88-4d20-88af-d0673d1005fd" providerId="ADAL" clId="{3B05B7BE-0CB3-4047-B90A-E471E206EBE3}" dt="2024-04-19T06:05:48.618" v="240" actId="404"/>
        <pc:sldMkLst>
          <pc:docMk/>
          <pc:sldMk cId="3142580778" sldId="288"/>
        </pc:sldMkLst>
        <pc:spChg chg="mod">
          <ac:chgData name="Peterka Michal" userId="5397e44f-fb88-4d20-88af-d0673d1005fd" providerId="ADAL" clId="{3B05B7BE-0CB3-4047-B90A-E471E206EBE3}" dt="2024-04-19T06:05:48.618" v="240" actId="404"/>
          <ac:spMkLst>
            <pc:docMk/>
            <pc:sldMk cId="3142580778" sldId="288"/>
            <ac:spMk id="2" creationId="{00000000-0000-0000-0000-000000000000}"/>
          </ac:spMkLst>
        </pc:spChg>
        <pc:spChg chg="mod">
          <ac:chgData name="Peterka Michal" userId="5397e44f-fb88-4d20-88af-d0673d1005fd" providerId="ADAL" clId="{3B05B7BE-0CB3-4047-B90A-E471E206EBE3}" dt="2024-04-19T05:55:15.326" v="143" actId="20577"/>
          <ac:spMkLst>
            <pc:docMk/>
            <pc:sldMk cId="3142580778" sldId="288"/>
            <ac:spMk id="3" creationId="{00000000-0000-0000-0000-000000000000}"/>
          </ac:spMkLst>
        </pc:spChg>
        <pc:spChg chg="mod">
          <ac:chgData name="Peterka Michal" userId="5397e44f-fb88-4d20-88af-d0673d1005fd" providerId="ADAL" clId="{3B05B7BE-0CB3-4047-B90A-E471E206EBE3}" dt="2024-04-19T05:41:53.207" v="33" actId="20577"/>
          <ac:spMkLst>
            <pc:docMk/>
            <pc:sldMk cId="3142580778" sldId="288"/>
            <ac:spMk id="5" creationId="{00000000-0000-0000-0000-000000000000}"/>
          </ac:spMkLst>
        </pc:spChg>
        <pc:spChg chg="add mod">
          <ac:chgData name="Peterka Michal" userId="5397e44f-fb88-4d20-88af-d0673d1005fd" providerId="ADAL" clId="{3B05B7BE-0CB3-4047-B90A-E471E206EBE3}" dt="2024-04-19T06:00:41.030" v="165"/>
          <ac:spMkLst>
            <pc:docMk/>
            <pc:sldMk cId="3142580778" sldId="288"/>
            <ac:spMk id="6" creationId="{535FA015-5B6C-575B-43DF-959D868EC5FA}"/>
          </ac:spMkLst>
        </pc:spChg>
      </pc:sldChg>
      <pc:sldChg chg="addSp delSp modSp mod">
        <pc:chgData name="Peterka Michal" userId="5397e44f-fb88-4d20-88af-d0673d1005fd" providerId="ADAL" clId="{3B05B7BE-0CB3-4047-B90A-E471E206EBE3}" dt="2024-04-22T05:22:46.423" v="1594" actId="20577"/>
        <pc:sldMkLst>
          <pc:docMk/>
          <pc:sldMk cId="1995269118" sldId="292"/>
        </pc:sldMkLst>
        <pc:spChg chg="del">
          <ac:chgData name="Peterka Michal" userId="5397e44f-fb88-4d20-88af-d0673d1005fd" providerId="ADAL" clId="{3B05B7BE-0CB3-4047-B90A-E471E206EBE3}" dt="2024-04-19T06:06:02.520" v="243" actId="478"/>
          <ac:spMkLst>
            <pc:docMk/>
            <pc:sldMk cId="1995269118" sldId="292"/>
            <ac:spMk id="2" creationId="{00000000-0000-0000-0000-000000000000}"/>
          </ac:spMkLst>
        </pc:spChg>
        <pc:spChg chg="mod">
          <ac:chgData name="Peterka Michal" userId="5397e44f-fb88-4d20-88af-d0673d1005fd" providerId="ADAL" clId="{3B05B7BE-0CB3-4047-B90A-E471E206EBE3}" dt="2024-04-19T06:47:51.780" v="858" actId="20577"/>
          <ac:spMkLst>
            <pc:docMk/>
            <pc:sldMk cId="1995269118" sldId="292"/>
            <ac:spMk id="3" creationId="{00000000-0000-0000-0000-000000000000}"/>
          </ac:spMkLst>
        </pc:spChg>
        <pc:spChg chg="del mod">
          <ac:chgData name="Peterka Michal" userId="5397e44f-fb88-4d20-88af-d0673d1005fd" providerId="ADAL" clId="{3B05B7BE-0CB3-4047-B90A-E471E206EBE3}" dt="2024-04-19T06:48:12.548" v="859" actId="478"/>
          <ac:spMkLst>
            <pc:docMk/>
            <pc:sldMk cId="1995269118" sldId="292"/>
            <ac:spMk id="5" creationId="{00000000-0000-0000-0000-000000000000}"/>
          </ac:spMkLst>
        </pc:spChg>
        <pc:spChg chg="add mod">
          <ac:chgData name="Peterka Michal" userId="5397e44f-fb88-4d20-88af-d0673d1005fd" providerId="ADAL" clId="{3B05B7BE-0CB3-4047-B90A-E471E206EBE3}" dt="2024-04-19T06:05:59.675" v="242"/>
          <ac:spMkLst>
            <pc:docMk/>
            <pc:sldMk cId="1995269118" sldId="292"/>
            <ac:spMk id="6" creationId="{529AEE72-3BD0-03D6-3D6E-0D98028BC5CB}"/>
          </ac:spMkLst>
        </pc:spChg>
        <pc:spChg chg="del">
          <ac:chgData name="Peterka Michal" userId="5397e44f-fb88-4d20-88af-d0673d1005fd" providerId="ADAL" clId="{3B05B7BE-0CB3-4047-B90A-E471E206EBE3}" dt="2024-04-19T06:09:58.109" v="271" actId="478"/>
          <ac:spMkLst>
            <pc:docMk/>
            <pc:sldMk cId="1995269118" sldId="292"/>
            <ac:spMk id="8" creationId="{D1E18281-9B56-47AF-BD4D-36F36BD0DB8F}"/>
          </ac:spMkLst>
        </pc:spChg>
        <pc:spChg chg="add del mod">
          <ac:chgData name="Peterka Michal" userId="5397e44f-fb88-4d20-88af-d0673d1005fd" providerId="ADAL" clId="{3B05B7BE-0CB3-4047-B90A-E471E206EBE3}" dt="2024-04-19T06:06:06.109" v="244" actId="478"/>
          <ac:spMkLst>
            <pc:docMk/>
            <pc:sldMk cId="1995269118" sldId="292"/>
            <ac:spMk id="11" creationId="{7AC48B90-C572-77AA-F77B-9560C6F52A6F}"/>
          </ac:spMkLst>
        </pc:spChg>
        <pc:spChg chg="add mod">
          <ac:chgData name="Peterka Michal" userId="5397e44f-fb88-4d20-88af-d0673d1005fd" providerId="ADAL" clId="{3B05B7BE-0CB3-4047-B90A-E471E206EBE3}" dt="2024-04-19T06:06:06.674" v="245"/>
          <ac:spMkLst>
            <pc:docMk/>
            <pc:sldMk cId="1995269118" sldId="292"/>
            <ac:spMk id="12" creationId="{2903FE94-9582-4418-015B-94F18D4E81ED}"/>
          </ac:spMkLst>
        </pc:spChg>
        <pc:graphicFrameChg chg="add mod modGraphic">
          <ac:chgData name="Peterka Michal" userId="5397e44f-fb88-4d20-88af-d0673d1005fd" providerId="ADAL" clId="{3B05B7BE-0CB3-4047-B90A-E471E206EBE3}" dt="2024-04-22T05:22:46.423" v="1594" actId="20577"/>
          <ac:graphicFrameMkLst>
            <pc:docMk/>
            <pc:sldMk cId="1995269118" sldId="292"/>
            <ac:graphicFrameMk id="15" creationId="{7564F114-BB79-43F5-D9EE-7E178A67081B}"/>
          </ac:graphicFrameMkLst>
        </pc:graphicFrameChg>
        <pc:picChg chg="del">
          <ac:chgData name="Peterka Michal" userId="5397e44f-fb88-4d20-88af-d0673d1005fd" providerId="ADAL" clId="{3B05B7BE-0CB3-4047-B90A-E471E206EBE3}" dt="2024-04-19T06:09:55.303" v="269" actId="478"/>
          <ac:picMkLst>
            <pc:docMk/>
            <pc:sldMk cId="1995269118" sldId="292"/>
            <ac:picMk id="10" creationId="{3EBC1EFF-D476-4A89-857E-2F9BE3A12B59}"/>
          </ac:picMkLst>
        </pc:picChg>
        <pc:picChg chg="del">
          <ac:chgData name="Peterka Michal" userId="5397e44f-fb88-4d20-88af-d0673d1005fd" providerId="ADAL" clId="{3B05B7BE-0CB3-4047-B90A-E471E206EBE3}" dt="2024-04-19T06:09:57.038" v="270" actId="478"/>
          <ac:picMkLst>
            <pc:docMk/>
            <pc:sldMk cId="1995269118" sldId="292"/>
            <ac:picMk id="13" creationId="{251F8833-74A1-46A1-B692-A59BB36EAB85}"/>
          </ac:picMkLst>
        </pc:picChg>
        <pc:picChg chg="add del mod">
          <ac:chgData name="Peterka Michal" userId="5397e44f-fb88-4d20-88af-d0673d1005fd" providerId="ADAL" clId="{3B05B7BE-0CB3-4047-B90A-E471E206EBE3}" dt="2024-04-19T06:50:39.099" v="863" actId="478"/>
          <ac:picMkLst>
            <pc:docMk/>
            <pc:sldMk cId="1995269118" sldId="292"/>
            <ac:picMk id="14" creationId="{6059012E-07E8-AD2F-B614-44B0F0E5D931}"/>
          </ac:picMkLst>
        </pc:picChg>
      </pc:sldChg>
      <pc:sldChg chg="modSp mod">
        <pc:chgData name="Peterka Michal" userId="5397e44f-fb88-4d20-88af-d0673d1005fd" providerId="ADAL" clId="{3B05B7BE-0CB3-4047-B90A-E471E206EBE3}" dt="2024-04-19T07:10:57.471" v="1198" actId="1076"/>
        <pc:sldMkLst>
          <pc:docMk/>
          <pc:sldMk cId="0" sldId="299"/>
        </pc:sldMkLst>
        <pc:spChg chg="mod">
          <ac:chgData name="Peterka Michal" userId="5397e44f-fb88-4d20-88af-d0673d1005fd" providerId="ADAL" clId="{3B05B7BE-0CB3-4047-B90A-E471E206EBE3}" dt="2024-04-19T07:10:42.869" v="1196" actId="1076"/>
          <ac:spMkLst>
            <pc:docMk/>
            <pc:sldMk cId="0" sldId="299"/>
            <ac:spMk id="5" creationId="{00000000-0000-0000-0000-000000000000}"/>
          </ac:spMkLst>
        </pc:spChg>
        <pc:spChg chg="mod">
          <ac:chgData name="Peterka Michal" userId="5397e44f-fb88-4d20-88af-d0673d1005fd" providerId="ADAL" clId="{3B05B7BE-0CB3-4047-B90A-E471E206EBE3}" dt="2024-04-19T07:10:50.889" v="1197" actId="1076"/>
          <ac:spMkLst>
            <pc:docMk/>
            <pc:sldMk cId="0" sldId="299"/>
            <ac:spMk id="6" creationId="{00000000-0000-0000-0000-000000000000}"/>
          </ac:spMkLst>
        </pc:spChg>
        <pc:spChg chg="mod">
          <ac:chgData name="Peterka Michal" userId="5397e44f-fb88-4d20-88af-d0673d1005fd" providerId="ADAL" clId="{3B05B7BE-0CB3-4047-B90A-E471E206EBE3}" dt="2024-04-19T07:10:57.471" v="1198" actId="1076"/>
          <ac:spMkLst>
            <pc:docMk/>
            <pc:sldMk cId="0" sldId="299"/>
            <ac:spMk id="7" creationId="{E77136EC-3CE4-44C0-8846-CDF62E0C6A6E}"/>
          </ac:spMkLst>
        </pc:spChg>
        <pc:grpChg chg="mod">
          <ac:chgData name="Peterka Michal" userId="5397e44f-fb88-4d20-88af-d0673d1005fd" providerId="ADAL" clId="{3B05B7BE-0CB3-4047-B90A-E471E206EBE3}" dt="2024-04-19T07:10:34.390" v="1194" actId="1076"/>
          <ac:grpSpMkLst>
            <pc:docMk/>
            <pc:sldMk cId="0" sldId="299"/>
            <ac:grpSpMk id="2" creationId="{00000000-0000-0000-0000-000000000000}"/>
          </ac:grpSpMkLst>
        </pc:grpChg>
      </pc:sldChg>
      <pc:sldChg chg="addSp delSp modSp mod">
        <pc:chgData name="Peterka Michal" userId="5397e44f-fb88-4d20-88af-d0673d1005fd" providerId="ADAL" clId="{3B05B7BE-0CB3-4047-B90A-E471E206EBE3}" dt="2024-04-19T06:13:36.701" v="345" actId="14100"/>
        <pc:sldMkLst>
          <pc:docMk/>
          <pc:sldMk cId="598729530" sldId="300"/>
        </pc:sldMkLst>
        <pc:spChg chg="del mod">
          <ac:chgData name="Peterka Michal" userId="5397e44f-fb88-4d20-88af-d0673d1005fd" providerId="ADAL" clId="{3B05B7BE-0CB3-4047-B90A-E471E206EBE3}" dt="2024-04-19T06:11:35.550" v="282" actId="478"/>
          <ac:spMkLst>
            <pc:docMk/>
            <pc:sldMk cId="598729530" sldId="300"/>
            <ac:spMk id="2" creationId="{00000000-0000-0000-0000-000000000000}"/>
          </ac:spMkLst>
        </pc:spChg>
        <pc:spChg chg="del">
          <ac:chgData name="Peterka Michal" userId="5397e44f-fb88-4d20-88af-d0673d1005fd" providerId="ADAL" clId="{3B05B7BE-0CB3-4047-B90A-E471E206EBE3}" dt="2024-04-19T05:55:43.614" v="147" actId="478"/>
          <ac:spMkLst>
            <pc:docMk/>
            <pc:sldMk cId="598729530" sldId="300"/>
            <ac:spMk id="3" creationId="{00000000-0000-0000-0000-000000000000}"/>
          </ac:spMkLst>
        </pc:spChg>
        <pc:spChg chg="mod ord">
          <ac:chgData name="Peterka Michal" userId="5397e44f-fb88-4d20-88af-d0673d1005fd" providerId="ADAL" clId="{3B05B7BE-0CB3-4047-B90A-E471E206EBE3}" dt="2024-04-19T05:57:00.692" v="160" actId="1076"/>
          <ac:spMkLst>
            <pc:docMk/>
            <pc:sldMk cId="598729530" sldId="300"/>
            <ac:spMk id="5" creationId="{00000000-0000-0000-0000-000000000000}"/>
          </ac:spMkLst>
        </pc:spChg>
        <pc:spChg chg="add del mod topLvl">
          <ac:chgData name="Peterka Michal" userId="5397e44f-fb88-4d20-88af-d0673d1005fd" providerId="ADAL" clId="{3B05B7BE-0CB3-4047-B90A-E471E206EBE3}" dt="2024-04-19T05:52:31.450" v="85" actId="478"/>
          <ac:spMkLst>
            <pc:docMk/>
            <pc:sldMk cId="598729530" sldId="300"/>
            <ac:spMk id="6" creationId="{2D505DB4-F8A6-4114-A0BA-76E754EC8BC9}"/>
          </ac:spMkLst>
        </pc:spChg>
        <pc:spChg chg="add mod">
          <ac:chgData name="Peterka Michal" userId="5397e44f-fb88-4d20-88af-d0673d1005fd" providerId="ADAL" clId="{3B05B7BE-0CB3-4047-B90A-E471E206EBE3}" dt="2024-04-19T05:50:05.955" v="54" actId="164"/>
          <ac:spMkLst>
            <pc:docMk/>
            <pc:sldMk cId="598729530" sldId="300"/>
            <ac:spMk id="12" creationId="{3DEF5674-47F8-59B5-CBB8-28E3566D6996}"/>
          </ac:spMkLst>
        </pc:spChg>
        <pc:spChg chg="add del mod">
          <ac:chgData name="Peterka Michal" userId="5397e44f-fb88-4d20-88af-d0673d1005fd" providerId="ADAL" clId="{3B05B7BE-0CB3-4047-B90A-E471E206EBE3}" dt="2024-04-19T06:11:38.266" v="283" actId="478"/>
          <ac:spMkLst>
            <pc:docMk/>
            <pc:sldMk cId="598729530" sldId="300"/>
            <ac:spMk id="15" creationId="{4C943100-92B8-0183-66BA-8BEF55600E49}"/>
          </ac:spMkLst>
        </pc:spChg>
        <pc:spChg chg="add mod">
          <ac:chgData name="Peterka Michal" userId="5397e44f-fb88-4d20-88af-d0673d1005fd" providerId="ADAL" clId="{3B05B7BE-0CB3-4047-B90A-E471E206EBE3}" dt="2024-04-19T06:11:50.709" v="302" actId="20577"/>
          <ac:spMkLst>
            <pc:docMk/>
            <pc:sldMk cId="598729530" sldId="300"/>
            <ac:spMk id="16" creationId="{E698D246-F9B3-474A-34C9-B6B81E99BE5A}"/>
          </ac:spMkLst>
        </pc:spChg>
        <pc:spChg chg="add mod">
          <ac:chgData name="Peterka Michal" userId="5397e44f-fb88-4d20-88af-d0673d1005fd" providerId="ADAL" clId="{3B05B7BE-0CB3-4047-B90A-E471E206EBE3}" dt="2024-04-19T06:11:38.767" v="284"/>
          <ac:spMkLst>
            <pc:docMk/>
            <pc:sldMk cId="598729530" sldId="300"/>
            <ac:spMk id="17" creationId="{04B2C9BE-70BE-916D-DB99-DE2DF0C119E1}"/>
          </ac:spMkLst>
        </pc:spChg>
        <pc:grpChg chg="add del mod">
          <ac:chgData name="Peterka Michal" userId="5397e44f-fb88-4d20-88af-d0673d1005fd" providerId="ADAL" clId="{3B05B7BE-0CB3-4047-B90A-E471E206EBE3}" dt="2024-04-19T05:52:22.838" v="81" actId="165"/>
          <ac:grpSpMkLst>
            <pc:docMk/>
            <pc:sldMk cId="598729530" sldId="300"/>
            <ac:grpSpMk id="8" creationId="{90CA6038-BCA8-8C24-33DD-A5EE067A439A}"/>
          </ac:grpSpMkLst>
        </pc:grpChg>
        <pc:grpChg chg="add mod">
          <ac:chgData name="Peterka Michal" userId="5397e44f-fb88-4d20-88af-d0673d1005fd" providerId="ADAL" clId="{3B05B7BE-0CB3-4047-B90A-E471E206EBE3}" dt="2024-04-19T06:13:28.139" v="343" actId="1076"/>
          <ac:grpSpMkLst>
            <pc:docMk/>
            <pc:sldMk cId="598729530" sldId="300"/>
            <ac:grpSpMk id="13" creationId="{7F5450B9-9578-A20E-181F-B07FE9E4AF4E}"/>
          </ac:grpSpMkLst>
        </pc:grpChg>
        <pc:picChg chg="add del mod ord topLvl">
          <ac:chgData name="Peterka Michal" userId="5397e44f-fb88-4d20-88af-d0673d1005fd" providerId="ADAL" clId="{3B05B7BE-0CB3-4047-B90A-E471E206EBE3}" dt="2024-04-19T06:13:36.701" v="345" actId="14100"/>
          <ac:picMkLst>
            <pc:docMk/>
            <pc:sldMk cId="598729530" sldId="300"/>
            <ac:picMk id="9" creationId="{D90E9E77-10B6-4E41-AC07-3A00186B769D}"/>
          </ac:picMkLst>
        </pc:picChg>
        <pc:picChg chg="add mod">
          <ac:chgData name="Peterka Michal" userId="5397e44f-fb88-4d20-88af-d0673d1005fd" providerId="ADAL" clId="{3B05B7BE-0CB3-4047-B90A-E471E206EBE3}" dt="2024-04-19T05:54:05.402" v="105" actId="108"/>
          <ac:picMkLst>
            <pc:docMk/>
            <pc:sldMk cId="598729530" sldId="300"/>
            <ac:picMk id="10" creationId="{93DED8D0-685B-FAC1-9EBF-915F7263F1D3}"/>
          </ac:picMkLst>
        </pc:picChg>
      </pc:sldChg>
      <pc:sldChg chg="modSp mod ord">
        <pc:chgData name="Peterka Michal" userId="5397e44f-fb88-4d20-88af-d0673d1005fd" providerId="ADAL" clId="{3B05B7BE-0CB3-4047-B90A-E471E206EBE3}" dt="2024-04-22T05:23:45.620" v="1624" actId="20577"/>
        <pc:sldMkLst>
          <pc:docMk/>
          <pc:sldMk cId="3460648125" sldId="305"/>
        </pc:sldMkLst>
        <pc:spChg chg="mod">
          <ac:chgData name="Peterka Michal" userId="5397e44f-fb88-4d20-88af-d0673d1005fd" providerId="ADAL" clId="{3B05B7BE-0CB3-4047-B90A-E471E206EBE3}" dt="2024-04-22T05:23:45.620" v="1624" actId="20577"/>
          <ac:spMkLst>
            <pc:docMk/>
            <pc:sldMk cId="3460648125" sldId="305"/>
            <ac:spMk id="2" creationId="{00000000-0000-0000-0000-000000000000}"/>
          </ac:spMkLst>
        </pc:spChg>
        <pc:spChg chg="mod">
          <ac:chgData name="Peterka Michal" userId="5397e44f-fb88-4d20-88af-d0673d1005fd" providerId="ADAL" clId="{3B05B7BE-0CB3-4047-B90A-E471E206EBE3}" dt="2024-04-19T06:04:38.102" v="226" actId="20577"/>
          <ac:spMkLst>
            <pc:docMk/>
            <pc:sldMk cId="3460648125" sldId="305"/>
            <ac:spMk id="3" creationId="{00000000-0000-0000-0000-000000000000}"/>
          </ac:spMkLst>
        </pc:spChg>
        <pc:spChg chg="mod">
          <ac:chgData name="Peterka Michal" userId="5397e44f-fb88-4d20-88af-d0673d1005fd" providerId="ADAL" clId="{3B05B7BE-0CB3-4047-B90A-E471E206EBE3}" dt="2024-04-19T06:35:03.573" v="767" actId="20577"/>
          <ac:spMkLst>
            <pc:docMk/>
            <pc:sldMk cId="3460648125" sldId="305"/>
            <ac:spMk id="5" creationId="{00000000-0000-0000-0000-000000000000}"/>
          </ac:spMkLst>
        </pc:spChg>
      </pc:sldChg>
      <pc:sldChg chg="modSp mod">
        <pc:chgData name="Peterka Michal" userId="5397e44f-fb88-4d20-88af-d0673d1005fd" providerId="ADAL" clId="{3B05B7BE-0CB3-4047-B90A-E471E206EBE3}" dt="2024-04-22T05:25:05.918" v="1679"/>
        <pc:sldMkLst>
          <pc:docMk/>
          <pc:sldMk cId="3807101403" sldId="306"/>
        </pc:sldMkLst>
        <pc:spChg chg="mod">
          <ac:chgData name="Peterka Michal" userId="5397e44f-fb88-4d20-88af-d0673d1005fd" providerId="ADAL" clId="{3B05B7BE-0CB3-4047-B90A-E471E206EBE3}" dt="2024-04-19T07:03:30.303" v="1102" actId="404"/>
          <ac:spMkLst>
            <pc:docMk/>
            <pc:sldMk cId="3807101403" sldId="306"/>
            <ac:spMk id="2" creationId="{00000000-0000-0000-0000-000000000000}"/>
          </ac:spMkLst>
        </pc:spChg>
        <pc:spChg chg="mod">
          <ac:chgData name="Peterka Michal" userId="5397e44f-fb88-4d20-88af-d0673d1005fd" providerId="ADAL" clId="{3B05B7BE-0CB3-4047-B90A-E471E206EBE3}" dt="2024-04-22T05:25:05.918" v="1679"/>
          <ac:spMkLst>
            <pc:docMk/>
            <pc:sldMk cId="3807101403" sldId="306"/>
            <ac:spMk id="3" creationId="{00000000-0000-0000-0000-000000000000}"/>
          </ac:spMkLst>
        </pc:spChg>
      </pc:sldChg>
      <pc:sldChg chg="addSp modSp mod">
        <pc:chgData name="Peterka Michal" userId="5397e44f-fb88-4d20-88af-d0673d1005fd" providerId="ADAL" clId="{3B05B7BE-0CB3-4047-B90A-E471E206EBE3}" dt="2024-04-22T05:25:14.798" v="1681" actId="14100"/>
        <pc:sldMkLst>
          <pc:docMk/>
          <pc:sldMk cId="3451949442" sldId="315"/>
        </pc:sldMkLst>
        <pc:spChg chg="mod">
          <ac:chgData name="Peterka Michal" userId="5397e44f-fb88-4d20-88af-d0673d1005fd" providerId="ADAL" clId="{3B05B7BE-0CB3-4047-B90A-E471E206EBE3}" dt="2024-04-22T05:24:53.285" v="1676"/>
          <ac:spMkLst>
            <pc:docMk/>
            <pc:sldMk cId="3451949442" sldId="315"/>
            <ac:spMk id="2" creationId="{00000000-0000-0000-0000-000000000000}"/>
          </ac:spMkLst>
        </pc:spChg>
        <pc:spChg chg="add mod">
          <ac:chgData name="Peterka Michal" userId="5397e44f-fb88-4d20-88af-d0673d1005fd" providerId="ADAL" clId="{3B05B7BE-0CB3-4047-B90A-E471E206EBE3}" dt="2024-04-22T05:25:14.798" v="1681" actId="14100"/>
          <ac:spMkLst>
            <pc:docMk/>
            <pc:sldMk cId="3451949442" sldId="315"/>
            <ac:spMk id="3" creationId="{8B3230B9-3365-AB9B-D528-2B03BA4C758C}"/>
          </ac:spMkLst>
        </pc:spChg>
        <pc:spChg chg="mod">
          <ac:chgData name="Peterka Michal" userId="5397e44f-fb88-4d20-88af-d0673d1005fd" providerId="ADAL" clId="{3B05B7BE-0CB3-4047-B90A-E471E206EBE3}" dt="2024-04-22T05:24:59.141" v="1677" actId="1076"/>
          <ac:spMkLst>
            <pc:docMk/>
            <pc:sldMk cId="3451949442" sldId="315"/>
            <ac:spMk id="9" creationId="{D461F4EA-D6AA-4EC8-9322-26F6A74B4D4F}"/>
          </ac:spMkLst>
        </pc:spChg>
      </pc:sldChg>
      <pc:sldChg chg="modSp mod">
        <pc:chgData name="Peterka Michal" userId="5397e44f-fb88-4d20-88af-d0673d1005fd" providerId="ADAL" clId="{3B05B7BE-0CB3-4047-B90A-E471E206EBE3}" dt="2024-04-19T06:17:47.935" v="395" actId="404"/>
        <pc:sldMkLst>
          <pc:docMk/>
          <pc:sldMk cId="1695695338" sldId="319"/>
        </pc:sldMkLst>
        <pc:spChg chg="mod">
          <ac:chgData name="Peterka Michal" userId="5397e44f-fb88-4d20-88af-d0673d1005fd" providerId="ADAL" clId="{3B05B7BE-0CB3-4047-B90A-E471E206EBE3}" dt="2024-04-19T06:17:47.935" v="395" actId="404"/>
          <ac:spMkLst>
            <pc:docMk/>
            <pc:sldMk cId="1695695338" sldId="319"/>
            <ac:spMk id="2" creationId="{00000000-0000-0000-0000-000000000000}"/>
          </ac:spMkLst>
        </pc:spChg>
      </pc:sldChg>
      <pc:sldChg chg="del">
        <pc:chgData name="Peterka Michal" userId="5397e44f-fb88-4d20-88af-d0673d1005fd" providerId="ADAL" clId="{3B05B7BE-0CB3-4047-B90A-E471E206EBE3}" dt="2024-04-19T06:14:55.528" v="346" actId="47"/>
        <pc:sldMkLst>
          <pc:docMk/>
          <pc:sldMk cId="1422260445" sldId="323"/>
        </pc:sldMkLst>
      </pc:sldChg>
      <pc:sldChg chg="del">
        <pc:chgData name="Peterka Michal" userId="5397e44f-fb88-4d20-88af-d0673d1005fd" providerId="ADAL" clId="{3B05B7BE-0CB3-4047-B90A-E471E206EBE3}" dt="2024-04-19T06:14:56.679" v="347" actId="47"/>
        <pc:sldMkLst>
          <pc:docMk/>
          <pc:sldMk cId="1764877977" sldId="324"/>
        </pc:sldMkLst>
      </pc:sldChg>
      <pc:sldChg chg="addSp modSp mod">
        <pc:chgData name="Peterka Michal" userId="5397e44f-fb88-4d20-88af-d0673d1005fd" providerId="ADAL" clId="{3B05B7BE-0CB3-4047-B90A-E471E206EBE3}" dt="2024-04-22T05:24:31.052" v="1674" actId="1076"/>
        <pc:sldMkLst>
          <pc:docMk/>
          <pc:sldMk cId="312730667" sldId="325"/>
        </pc:sldMkLst>
        <pc:spChg chg="mod">
          <ac:chgData name="Peterka Michal" userId="5397e44f-fb88-4d20-88af-d0673d1005fd" providerId="ADAL" clId="{3B05B7BE-0CB3-4047-B90A-E471E206EBE3}" dt="2024-04-22T05:24:03.716" v="1626" actId="14100"/>
          <ac:spMkLst>
            <pc:docMk/>
            <pc:sldMk cId="312730667" sldId="325"/>
            <ac:spMk id="2" creationId="{3B0C7CB1-D8E0-92AA-6408-EA94FA0DAA19}"/>
          </ac:spMkLst>
        </pc:spChg>
        <pc:spChg chg="mod">
          <ac:chgData name="Peterka Michal" userId="5397e44f-fb88-4d20-88af-d0673d1005fd" providerId="ADAL" clId="{3B05B7BE-0CB3-4047-B90A-E471E206EBE3}" dt="2024-04-22T05:24:07.673" v="1627" actId="1076"/>
          <ac:spMkLst>
            <pc:docMk/>
            <pc:sldMk cId="312730667" sldId="325"/>
            <ac:spMk id="5" creationId="{0924A072-93CB-2CF6-953E-5F62483C4716}"/>
          </ac:spMkLst>
        </pc:spChg>
        <pc:spChg chg="add mod">
          <ac:chgData name="Peterka Michal" userId="5397e44f-fb88-4d20-88af-d0673d1005fd" providerId="ADAL" clId="{3B05B7BE-0CB3-4047-B90A-E471E206EBE3}" dt="2024-04-22T05:24:21.290" v="1672" actId="20577"/>
          <ac:spMkLst>
            <pc:docMk/>
            <pc:sldMk cId="312730667" sldId="325"/>
            <ac:spMk id="7" creationId="{18189998-5D26-AC74-7A99-F1D6B79552B9}"/>
          </ac:spMkLst>
        </pc:spChg>
        <pc:picChg chg="mod">
          <ac:chgData name="Peterka Michal" userId="5397e44f-fb88-4d20-88af-d0673d1005fd" providerId="ADAL" clId="{3B05B7BE-0CB3-4047-B90A-E471E206EBE3}" dt="2024-04-22T05:24:31.052" v="1674" actId="1076"/>
          <ac:picMkLst>
            <pc:docMk/>
            <pc:sldMk cId="312730667" sldId="325"/>
            <ac:picMk id="3" creationId="{CF56518C-1B45-A5BD-8FAD-A9EC302710C0}"/>
          </ac:picMkLst>
        </pc:picChg>
      </pc:sldChg>
      <pc:sldChg chg="modSp mod ord">
        <pc:chgData name="Peterka Michal" userId="5397e44f-fb88-4d20-88af-d0673d1005fd" providerId="ADAL" clId="{3B05B7BE-0CB3-4047-B90A-E471E206EBE3}" dt="2024-04-22T05:24:43.665" v="1675"/>
        <pc:sldMkLst>
          <pc:docMk/>
          <pc:sldMk cId="1100117096" sldId="326"/>
        </pc:sldMkLst>
        <pc:spChg chg="mod">
          <ac:chgData name="Peterka Michal" userId="5397e44f-fb88-4d20-88af-d0673d1005fd" providerId="ADAL" clId="{3B05B7BE-0CB3-4047-B90A-E471E206EBE3}" dt="2024-04-22T05:24:43.665" v="1675"/>
          <ac:spMkLst>
            <pc:docMk/>
            <pc:sldMk cId="1100117096" sldId="326"/>
            <ac:spMk id="2" creationId="{00000000-0000-0000-0000-000000000000}"/>
          </ac:spMkLst>
        </pc:spChg>
        <pc:spChg chg="mod">
          <ac:chgData name="Peterka Michal" userId="5397e44f-fb88-4d20-88af-d0673d1005fd" providerId="ADAL" clId="{3B05B7BE-0CB3-4047-B90A-E471E206EBE3}" dt="2024-04-19T06:01:43.056" v="181" actId="20577"/>
          <ac:spMkLst>
            <pc:docMk/>
            <pc:sldMk cId="1100117096" sldId="326"/>
            <ac:spMk id="3" creationId="{00000000-0000-0000-0000-000000000000}"/>
          </ac:spMkLst>
        </pc:spChg>
      </pc:sldChg>
      <pc:sldChg chg="addSp delSp modSp mod">
        <pc:chgData name="Peterka Michal" userId="5397e44f-fb88-4d20-88af-d0673d1005fd" providerId="ADAL" clId="{3B05B7BE-0CB3-4047-B90A-E471E206EBE3}" dt="2024-04-19T07:04:03.889" v="1109" actId="255"/>
        <pc:sldMkLst>
          <pc:docMk/>
          <pc:sldMk cId="2995716860" sldId="327"/>
        </pc:sldMkLst>
        <pc:spChg chg="del">
          <ac:chgData name="Peterka Michal" userId="5397e44f-fb88-4d20-88af-d0673d1005fd" providerId="ADAL" clId="{3B05B7BE-0CB3-4047-B90A-E471E206EBE3}" dt="2024-04-19T07:03:54.101" v="1106" actId="478"/>
          <ac:spMkLst>
            <pc:docMk/>
            <pc:sldMk cId="2995716860" sldId="327"/>
            <ac:spMk id="2" creationId="{00000000-0000-0000-0000-000000000000}"/>
          </ac:spMkLst>
        </pc:spChg>
        <pc:spChg chg="add del mod">
          <ac:chgData name="Peterka Michal" userId="5397e44f-fb88-4d20-88af-d0673d1005fd" providerId="ADAL" clId="{3B05B7BE-0CB3-4047-B90A-E471E206EBE3}" dt="2024-04-19T07:03:55.779" v="1107" actId="478"/>
          <ac:spMkLst>
            <pc:docMk/>
            <pc:sldMk cId="2995716860" sldId="327"/>
            <ac:spMk id="8" creationId="{CB80214B-C9CD-C0AE-D269-6FE33FEA5158}"/>
          </ac:spMkLst>
        </pc:spChg>
        <pc:spChg chg="add mod">
          <ac:chgData name="Peterka Michal" userId="5397e44f-fb88-4d20-88af-d0673d1005fd" providerId="ADAL" clId="{3B05B7BE-0CB3-4047-B90A-E471E206EBE3}" dt="2024-04-19T07:04:03.889" v="1109" actId="255"/>
          <ac:spMkLst>
            <pc:docMk/>
            <pc:sldMk cId="2995716860" sldId="327"/>
            <ac:spMk id="9" creationId="{BEA9C7EB-506A-1692-3591-79B88200D9A0}"/>
          </ac:spMkLst>
        </pc:spChg>
        <pc:spChg chg="mod">
          <ac:chgData name="Peterka Michal" userId="5397e44f-fb88-4d20-88af-d0673d1005fd" providerId="ADAL" clId="{3B05B7BE-0CB3-4047-B90A-E471E206EBE3}" dt="2024-04-19T06:15:41.932" v="349" actId="20577"/>
          <ac:spMkLst>
            <pc:docMk/>
            <pc:sldMk cId="2995716860" sldId="327"/>
            <ac:spMk id="16" creationId="{EB336A1E-99B3-7B8F-BA9E-B9131F4666FA}"/>
          </ac:spMkLst>
        </pc:spChg>
      </pc:sldChg>
      <pc:sldChg chg="modSp mod">
        <pc:chgData name="Peterka Michal" userId="5397e44f-fb88-4d20-88af-d0673d1005fd" providerId="ADAL" clId="{3B05B7BE-0CB3-4047-B90A-E471E206EBE3}" dt="2024-04-22T05:26:09.668" v="1725"/>
        <pc:sldMkLst>
          <pc:docMk/>
          <pc:sldMk cId="208728084" sldId="330"/>
        </pc:sldMkLst>
        <pc:spChg chg="mod">
          <ac:chgData name="Peterka Michal" userId="5397e44f-fb88-4d20-88af-d0673d1005fd" providerId="ADAL" clId="{3B05B7BE-0CB3-4047-B90A-E471E206EBE3}" dt="2024-04-22T05:26:09.668" v="1725"/>
          <ac:spMkLst>
            <pc:docMk/>
            <pc:sldMk cId="208728084" sldId="330"/>
            <ac:spMk id="2" creationId="{00000000-0000-0000-0000-000000000000}"/>
          </ac:spMkLst>
        </pc:spChg>
      </pc:sldChg>
      <pc:sldChg chg="addSp delSp modSp mod">
        <pc:chgData name="Peterka Michal" userId="5397e44f-fb88-4d20-88af-d0673d1005fd" providerId="ADAL" clId="{3B05B7BE-0CB3-4047-B90A-E471E206EBE3}" dt="2024-04-19T07:18:57.217" v="1567" actId="1076"/>
        <pc:sldMkLst>
          <pc:docMk/>
          <pc:sldMk cId="2109668451" sldId="331"/>
        </pc:sldMkLst>
        <pc:spChg chg="mod">
          <ac:chgData name="Peterka Michal" userId="5397e44f-fb88-4d20-88af-d0673d1005fd" providerId="ADAL" clId="{3B05B7BE-0CB3-4047-B90A-E471E206EBE3}" dt="2024-04-19T07:14:24.034" v="1259" actId="255"/>
          <ac:spMkLst>
            <pc:docMk/>
            <pc:sldMk cId="2109668451" sldId="331"/>
            <ac:spMk id="2" creationId="{00000000-0000-0000-0000-000000000000}"/>
          </ac:spMkLst>
        </pc:spChg>
        <pc:spChg chg="mod">
          <ac:chgData name="Peterka Michal" userId="5397e44f-fb88-4d20-88af-d0673d1005fd" providerId="ADAL" clId="{3B05B7BE-0CB3-4047-B90A-E471E206EBE3}" dt="2024-04-19T07:11:22.936" v="1221" actId="20577"/>
          <ac:spMkLst>
            <pc:docMk/>
            <pc:sldMk cId="2109668451" sldId="331"/>
            <ac:spMk id="3" creationId="{00000000-0000-0000-0000-000000000000}"/>
          </ac:spMkLst>
        </pc:spChg>
        <pc:spChg chg="add mod">
          <ac:chgData name="Peterka Michal" userId="5397e44f-fb88-4d20-88af-d0673d1005fd" providerId="ADAL" clId="{3B05B7BE-0CB3-4047-B90A-E471E206EBE3}" dt="2024-04-19T07:18:57.217" v="1567" actId="1076"/>
          <ac:spMkLst>
            <pc:docMk/>
            <pc:sldMk cId="2109668451" sldId="331"/>
            <ac:spMk id="4" creationId="{0BAF7EDB-BDAD-EA9B-03CB-D8B06C8A8483}"/>
          </ac:spMkLst>
        </pc:spChg>
        <pc:spChg chg="del mod">
          <ac:chgData name="Peterka Michal" userId="5397e44f-fb88-4d20-88af-d0673d1005fd" providerId="ADAL" clId="{3B05B7BE-0CB3-4047-B90A-E471E206EBE3}" dt="2024-04-19T07:16:49.616" v="1466" actId="478"/>
          <ac:spMkLst>
            <pc:docMk/>
            <pc:sldMk cId="2109668451" sldId="331"/>
            <ac:spMk id="6" creationId="{01CCA193-F03B-3AA0-5B11-D59F0B3B8BA2}"/>
          </ac:spMkLst>
        </pc:spChg>
        <pc:spChg chg="del">
          <ac:chgData name="Peterka Michal" userId="5397e44f-fb88-4d20-88af-d0673d1005fd" providerId="ADAL" clId="{3B05B7BE-0CB3-4047-B90A-E471E206EBE3}" dt="2024-04-19T07:11:36.109" v="1222" actId="478"/>
          <ac:spMkLst>
            <pc:docMk/>
            <pc:sldMk cId="2109668451" sldId="331"/>
            <ac:spMk id="30" creationId="{2FD21A34-1B50-BE8C-9EDA-6BAD200D235B}"/>
          </ac:spMkLst>
        </pc:spChg>
        <pc:spChg chg="del">
          <ac:chgData name="Peterka Michal" userId="5397e44f-fb88-4d20-88af-d0673d1005fd" providerId="ADAL" clId="{3B05B7BE-0CB3-4047-B90A-E471E206EBE3}" dt="2024-04-19T07:11:36.109" v="1222" actId="478"/>
          <ac:spMkLst>
            <pc:docMk/>
            <pc:sldMk cId="2109668451" sldId="331"/>
            <ac:spMk id="32" creationId="{A6046587-5BF8-16B4-535C-E8A71A434413}"/>
          </ac:spMkLst>
        </pc:spChg>
        <pc:spChg chg="del">
          <ac:chgData name="Peterka Michal" userId="5397e44f-fb88-4d20-88af-d0673d1005fd" providerId="ADAL" clId="{3B05B7BE-0CB3-4047-B90A-E471E206EBE3}" dt="2024-04-19T07:11:36.109" v="1222" actId="478"/>
          <ac:spMkLst>
            <pc:docMk/>
            <pc:sldMk cId="2109668451" sldId="331"/>
            <ac:spMk id="34" creationId="{AEB66B18-8055-986B-8E21-1037E38486C2}"/>
          </ac:spMkLst>
        </pc:spChg>
        <pc:spChg chg="del">
          <ac:chgData name="Peterka Michal" userId="5397e44f-fb88-4d20-88af-d0673d1005fd" providerId="ADAL" clId="{3B05B7BE-0CB3-4047-B90A-E471E206EBE3}" dt="2024-04-19T07:11:36.109" v="1222" actId="478"/>
          <ac:spMkLst>
            <pc:docMk/>
            <pc:sldMk cId="2109668451" sldId="331"/>
            <ac:spMk id="40" creationId="{D00B9844-085F-6088-8BA4-E708F58D7127}"/>
          </ac:spMkLst>
        </pc:spChg>
        <pc:spChg chg="del">
          <ac:chgData name="Peterka Michal" userId="5397e44f-fb88-4d20-88af-d0673d1005fd" providerId="ADAL" clId="{3B05B7BE-0CB3-4047-B90A-E471E206EBE3}" dt="2024-04-19T07:11:36.109" v="1222" actId="478"/>
          <ac:spMkLst>
            <pc:docMk/>
            <pc:sldMk cId="2109668451" sldId="331"/>
            <ac:spMk id="42" creationId="{32AB95BE-87E0-311B-6980-083016E55FDB}"/>
          </ac:spMkLst>
        </pc:spChg>
        <pc:spChg chg="mod">
          <ac:chgData name="Peterka Michal" userId="5397e44f-fb88-4d20-88af-d0673d1005fd" providerId="ADAL" clId="{3B05B7BE-0CB3-4047-B90A-E471E206EBE3}" dt="2024-04-19T07:18:50.252" v="1565" actId="1076"/>
          <ac:spMkLst>
            <pc:docMk/>
            <pc:sldMk cId="2109668451" sldId="331"/>
            <ac:spMk id="44" creationId="{A23497FC-AF8C-75F8-22C9-D5E0857FD132}"/>
          </ac:spMkLst>
        </pc:spChg>
        <pc:picChg chg="add mod">
          <ac:chgData name="Peterka Michal" userId="5397e44f-fb88-4d20-88af-d0673d1005fd" providerId="ADAL" clId="{3B05B7BE-0CB3-4047-B90A-E471E206EBE3}" dt="2024-04-19T07:18:54.079" v="1566" actId="1076"/>
          <ac:picMkLst>
            <pc:docMk/>
            <pc:sldMk cId="2109668451" sldId="331"/>
            <ac:picMk id="8" creationId="{F72C52DC-5A1D-A18E-7D1D-805B9154BE32}"/>
          </ac:picMkLst>
        </pc:picChg>
      </pc:sldChg>
      <pc:sldChg chg="add">
        <pc:chgData name="Peterka Michal" userId="5397e44f-fb88-4d20-88af-d0673d1005fd" providerId="ADAL" clId="{3B05B7BE-0CB3-4047-B90A-E471E206EBE3}" dt="2024-04-19T06:41:39.819" v="838" actId="2890"/>
        <pc:sldMkLst>
          <pc:docMk/>
          <pc:sldMk cId="539240803" sldId="332"/>
        </pc:sldMkLst>
      </pc:sldChg>
      <pc:sldChg chg="del">
        <pc:chgData name="Peterka Michal" userId="5397e44f-fb88-4d20-88af-d0673d1005fd" providerId="ADAL" clId="{3B05B7BE-0CB3-4047-B90A-E471E206EBE3}" dt="2024-04-19T06:01:55.286" v="182" actId="47"/>
        <pc:sldMkLst>
          <pc:docMk/>
          <pc:sldMk cId="3981467450" sldId="332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624029-5025-4546-9753-5449575CEAFC}" type="doc">
      <dgm:prSet loTypeId="urn:microsoft.com/office/officeart/2005/8/layout/hList7" loCatId="list" qsTypeId="urn:microsoft.com/office/officeart/2005/8/quickstyle/simple1" qsCatId="simple" csTypeId="urn:microsoft.com/office/officeart/2005/8/colors/colorful3" csCatId="colorful" phldr="1"/>
      <dgm:spPr/>
    </dgm:pt>
    <dgm:pt modelId="{8E289092-5FC1-4702-8590-E560492DB598}">
      <dgm:prSet phldrT="[Text]"/>
      <dgm:spPr/>
      <dgm:t>
        <a:bodyPr/>
        <a:lstStyle/>
        <a:p>
          <a:r>
            <a:rPr lang="cs-CZ" dirty="0" err="1"/>
            <a:t>Makromodel</a:t>
          </a:r>
          <a:endParaRPr lang="cs-CZ" dirty="0"/>
        </a:p>
      </dgm:t>
    </dgm:pt>
    <dgm:pt modelId="{534E386C-D2F2-4C11-B755-05B78500B2D5}" type="parTrans" cxnId="{F5F500AE-7F3A-495B-906D-A6C90D28D57C}">
      <dgm:prSet/>
      <dgm:spPr/>
      <dgm:t>
        <a:bodyPr/>
        <a:lstStyle/>
        <a:p>
          <a:endParaRPr lang="cs-CZ"/>
        </a:p>
      </dgm:t>
    </dgm:pt>
    <dgm:pt modelId="{1F2D4567-6D38-41EC-8BC3-4AD760930A7F}" type="sibTrans" cxnId="{F5F500AE-7F3A-495B-906D-A6C90D28D57C}">
      <dgm:prSet/>
      <dgm:spPr/>
      <dgm:t>
        <a:bodyPr/>
        <a:lstStyle/>
        <a:p>
          <a:endParaRPr lang="cs-CZ"/>
        </a:p>
      </dgm:t>
    </dgm:pt>
    <dgm:pt modelId="{716A7CA3-38E5-4424-8A77-D31B9C0864A4}">
      <dgm:prSet phldrT="[Text]"/>
      <dgm:spPr/>
      <dgm:t>
        <a:bodyPr/>
        <a:lstStyle/>
        <a:p>
          <a:r>
            <a:rPr lang="cs-CZ" dirty="0" err="1"/>
            <a:t>Mikrosimulace</a:t>
          </a:r>
          <a:endParaRPr lang="cs-CZ" dirty="0"/>
        </a:p>
      </dgm:t>
    </dgm:pt>
    <dgm:pt modelId="{0BBC3990-437C-4CCC-B14C-4D65648EA8A7}" type="parTrans" cxnId="{C891BBDF-B290-4FEE-A70E-DDB527E9D20C}">
      <dgm:prSet/>
      <dgm:spPr/>
      <dgm:t>
        <a:bodyPr/>
        <a:lstStyle/>
        <a:p>
          <a:endParaRPr lang="cs-CZ"/>
        </a:p>
      </dgm:t>
    </dgm:pt>
    <dgm:pt modelId="{81ADD81E-0D3C-469E-B339-BB822C1638C8}" type="sibTrans" cxnId="{C891BBDF-B290-4FEE-A70E-DDB527E9D20C}">
      <dgm:prSet/>
      <dgm:spPr/>
      <dgm:t>
        <a:bodyPr/>
        <a:lstStyle/>
        <a:p>
          <a:endParaRPr lang="cs-CZ"/>
        </a:p>
      </dgm:t>
    </dgm:pt>
    <dgm:pt modelId="{4341D8E6-47E7-4F77-9E54-7D65C1DEECEC}">
      <dgm:prSet phldrT="[Text]"/>
      <dgm:spPr/>
      <dgm:t>
        <a:bodyPr/>
        <a:lstStyle/>
        <a:p>
          <a:r>
            <a:rPr lang="cs-CZ" dirty="0"/>
            <a:t>Optimalizace DIO</a:t>
          </a:r>
        </a:p>
      </dgm:t>
    </dgm:pt>
    <dgm:pt modelId="{1993D89B-9A03-43E0-8F61-BB77BE784C42}" type="parTrans" cxnId="{65E43ED0-8078-4999-800F-F0794745B6C0}">
      <dgm:prSet/>
      <dgm:spPr/>
      <dgm:t>
        <a:bodyPr/>
        <a:lstStyle/>
        <a:p>
          <a:endParaRPr lang="cs-CZ"/>
        </a:p>
      </dgm:t>
    </dgm:pt>
    <dgm:pt modelId="{F3CC6E8D-FF73-4D00-A30A-25ABD77EC125}" type="sibTrans" cxnId="{65E43ED0-8078-4999-800F-F0794745B6C0}">
      <dgm:prSet/>
      <dgm:spPr/>
      <dgm:t>
        <a:bodyPr/>
        <a:lstStyle/>
        <a:p>
          <a:endParaRPr lang="cs-CZ"/>
        </a:p>
      </dgm:t>
    </dgm:pt>
    <dgm:pt modelId="{B8DB3091-EAA0-43E0-9908-7A6D240F6064}">
      <dgm:prSet/>
      <dgm:spPr/>
      <dgm:t>
        <a:bodyPr/>
        <a:lstStyle/>
        <a:p>
          <a:r>
            <a:rPr lang="cs-CZ" dirty="0"/>
            <a:t>Strategie k dopravě během omezení</a:t>
          </a:r>
        </a:p>
      </dgm:t>
    </dgm:pt>
    <dgm:pt modelId="{433CBFBF-A2AD-4BFE-9D4D-78E5774AC47C}" type="parTrans" cxnId="{22314FA3-EE7D-4D5A-92D8-9C5E6FF7AE7D}">
      <dgm:prSet/>
      <dgm:spPr/>
      <dgm:t>
        <a:bodyPr/>
        <a:lstStyle/>
        <a:p>
          <a:endParaRPr lang="cs-CZ"/>
        </a:p>
      </dgm:t>
    </dgm:pt>
    <dgm:pt modelId="{3B973FB7-08A7-4D1E-9FEE-4D32A9306524}" type="sibTrans" cxnId="{22314FA3-EE7D-4D5A-92D8-9C5E6FF7AE7D}">
      <dgm:prSet/>
      <dgm:spPr/>
      <dgm:t>
        <a:bodyPr/>
        <a:lstStyle/>
        <a:p>
          <a:endParaRPr lang="cs-CZ"/>
        </a:p>
      </dgm:t>
    </dgm:pt>
    <dgm:pt modelId="{BFC0A58D-BDCB-42E5-A30B-9B1D44E9871E}">
      <dgm:prSet/>
      <dgm:spPr/>
      <dgm:t>
        <a:bodyPr/>
        <a:lstStyle/>
        <a:p>
          <a:r>
            <a:rPr lang="cs-CZ" dirty="0"/>
            <a:t>DI vyhodnocení etap</a:t>
          </a:r>
        </a:p>
      </dgm:t>
    </dgm:pt>
    <dgm:pt modelId="{A92FE116-1CFD-4AC6-A0B0-90826AA0AB54}" type="parTrans" cxnId="{7DDFA450-0F39-4077-A81D-73D04EED654D}">
      <dgm:prSet/>
      <dgm:spPr/>
      <dgm:t>
        <a:bodyPr/>
        <a:lstStyle/>
        <a:p>
          <a:endParaRPr lang="cs-CZ"/>
        </a:p>
      </dgm:t>
    </dgm:pt>
    <dgm:pt modelId="{CA5ACA27-992D-4B05-887E-32B019982590}" type="sibTrans" cxnId="{7DDFA450-0F39-4077-A81D-73D04EED654D}">
      <dgm:prSet/>
      <dgm:spPr/>
      <dgm:t>
        <a:bodyPr/>
        <a:lstStyle/>
        <a:p>
          <a:endParaRPr lang="cs-CZ"/>
        </a:p>
      </dgm:t>
    </dgm:pt>
    <dgm:pt modelId="{90B9BC17-46B0-4E90-B6CB-2411E0CAE849}">
      <dgm:prSet/>
      <dgm:spPr/>
      <dgm:t>
        <a:bodyPr/>
        <a:lstStyle/>
        <a:p>
          <a:r>
            <a:rPr lang="cs-CZ" dirty="0"/>
            <a:t>Koordinace ostatních staveb</a:t>
          </a:r>
        </a:p>
      </dgm:t>
    </dgm:pt>
    <dgm:pt modelId="{878FBFF9-847A-417F-9709-3AAAB20183BC}" type="parTrans" cxnId="{4CBF63B4-EC38-43E1-BD61-918C035A56F5}">
      <dgm:prSet/>
      <dgm:spPr/>
      <dgm:t>
        <a:bodyPr/>
        <a:lstStyle/>
        <a:p>
          <a:endParaRPr lang="cs-CZ"/>
        </a:p>
      </dgm:t>
    </dgm:pt>
    <dgm:pt modelId="{B63759C7-296C-4C74-9F38-2B4C3B798CAE}" type="sibTrans" cxnId="{4CBF63B4-EC38-43E1-BD61-918C035A56F5}">
      <dgm:prSet/>
      <dgm:spPr/>
      <dgm:t>
        <a:bodyPr/>
        <a:lstStyle/>
        <a:p>
          <a:endParaRPr lang="cs-CZ"/>
        </a:p>
      </dgm:t>
    </dgm:pt>
    <dgm:pt modelId="{5E05EE3E-0C39-4170-BC2B-D07589B3E82A}">
      <dgm:prSet/>
      <dgm:spPr/>
      <dgm:t>
        <a:bodyPr/>
        <a:lstStyle/>
        <a:p>
          <a:r>
            <a:rPr lang="cs-CZ" dirty="0"/>
            <a:t>DI podklady</a:t>
          </a:r>
        </a:p>
      </dgm:t>
    </dgm:pt>
    <dgm:pt modelId="{69F0408E-278B-4041-9F5D-AD1DFF47BF92}" type="parTrans" cxnId="{9CE85741-351E-4B58-BD3A-2904C81F6397}">
      <dgm:prSet/>
      <dgm:spPr/>
      <dgm:t>
        <a:bodyPr/>
        <a:lstStyle/>
        <a:p>
          <a:endParaRPr lang="cs-CZ"/>
        </a:p>
      </dgm:t>
    </dgm:pt>
    <dgm:pt modelId="{BB836370-FC6B-4ED0-ADCE-FB6E20A7627C}" type="sibTrans" cxnId="{9CE85741-351E-4B58-BD3A-2904C81F6397}">
      <dgm:prSet/>
      <dgm:spPr/>
      <dgm:t>
        <a:bodyPr/>
        <a:lstStyle/>
        <a:p>
          <a:endParaRPr lang="cs-CZ"/>
        </a:p>
      </dgm:t>
    </dgm:pt>
    <dgm:pt modelId="{2980D9F2-EDE6-48D1-B59B-1FF4B923314A}">
      <dgm:prSet/>
      <dgm:spPr/>
      <dgm:t>
        <a:bodyPr/>
        <a:lstStyle/>
        <a:p>
          <a:r>
            <a:rPr lang="cs-CZ" dirty="0"/>
            <a:t>Návazná dopravní opatření</a:t>
          </a:r>
        </a:p>
      </dgm:t>
    </dgm:pt>
    <dgm:pt modelId="{7B10D80C-7F72-4284-8522-4BE240D785F7}" type="parTrans" cxnId="{0C5F62B1-9AE8-4400-8A33-4022C755F544}">
      <dgm:prSet/>
      <dgm:spPr/>
      <dgm:t>
        <a:bodyPr/>
        <a:lstStyle/>
        <a:p>
          <a:endParaRPr lang="cs-CZ"/>
        </a:p>
      </dgm:t>
    </dgm:pt>
    <dgm:pt modelId="{743BEBCD-08DC-49EA-A389-0907B025D4B9}" type="sibTrans" cxnId="{0C5F62B1-9AE8-4400-8A33-4022C755F544}">
      <dgm:prSet/>
      <dgm:spPr/>
      <dgm:t>
        <a:bodyPr/>
        <a:lstStyle/>
        <a:p>
          <a:endParaRPr lang="cs-CZ"/>
        </a:p>
      </dgm:t>
    </dgm:pt>
    <dgm:pt modelId="{782E57B2-6F5C-475F-BBBC-7FDCD9746CA8}" type="pres">
      <dgm:prSet presAssocID="{A8624029-5025-4546-9753-5449575CEAFC}" presName="Name0" presStyleCnt="0">
        <dgm:presLayoutVars>
          <dgm:dir/>
          <dgm:resizeHandles val="exact"/>
        </dgm:presLayoutVars>
      </dgm:prSet>
      <dgm:spPr/>
    </dgm:pt>
    <dgm:pt modelId="{EF8E04A0-E7B4-4304-B5F5-5A24B0DCAAEE}" type="pres">
      <dgm:prSet presAssocID="{A8624029-5025-4546-9753-5449575CEAFC}" presName="fgShape" presStyleLbl="fgShp" presStyleIdx="0" presStyleCnt="1"/>
      <dgm:spPr/>
    </dgm:pt>
    <dgm:pt modelId="{94D2C955-0C54-4E1C-94B2-4693D45D0A9E}" type="pres">
      <dgm:prSet presAssocID="{A8624029-5025-4546-9753-5449575CEAFC}" presName="linComp" presStyleCnt="0"/>
      <dgm:spPr/>
    </dgm:pt>
    <dgm:pt modelId="{0CC5E845-8A37-4505-A070-64E5EE409009}" type="pres">
      <dgm:prSet presAssocID="{5E05EE3E-0C39-4170-BC2B-D07589B3E82A}" presName="compNode" presStyleCnt="0"/>
      <dgm:spPr/>
    </dgm:pt>
    <dgm:pt modelId="{1FF72856-DC07-4D50-A41D-6CB16EE8A4CD}" type="pres">
      <dgm:prSet presAssocID="{5E05EE3E-0C39-4170-BC2B-D07589B3E82A}" presName="bkgdShape" presStyleLbl="node1" presStyleIdx="0" presStyleCnt="8"/>
      <dgm:spPr/>
    </dgm:pt>
    <dgm:pt modelId="{9953E923-4283-46E7-A665-79D3E7C0F4A1}" type="pres">
      <dgm:prSet presAssocID="{5E05EE3E-0C39-4170-BC2B-D07589B3E82A}" presName="nodeTx" presStyleLbl="node1" presStyleIdx="0" presStyleCnt="8">
        <dgm:presLayoutVars>
          <dgm:bulletEnabled val="1"/>
        </dgm:presLayoutVars>
      </dgm:prSet>
      <dgm:spPr/>
    </dgm:pt>
    <dgm:pt modelId="{86309BBA-D9AA-40EE-B5C4-603C7281721A}" type="pres">
      <dgm:prSet presAssocID="{5E05EE3E-0C39-4170-BC2B-D07589B3E82A}" presName="invisiNode" presStyleLbl="node1" presStyleIdx="0" presStyleCnt="8"/>
      <dgm:spPr/>
    </dgm:pt>
    <dgm:pt modelId="{2669DAF7-4729-466F-A498-734130FB057B}" type="pres">
      <dgm:prSet presAssocID="{5E05EE3E-0C39-4170-BC2B-D07589B3E82A}" presName="imagNode" presStyleLbl="fgImgPlace1" presStyleIdx="0" presStyleCnt="8"/>
      <dgm:spPr>
        <a:blipFill rotWithShape="1">
          <a:blip xmlns:r="http://schemas.openxmlformats.org/officeDocument/2006/relationships" r:embed="rId1"/>
          <a:srcRect/>
          <a:stretch>
            <a:fillRect l="-4000" r="-4000"/>
          </a:stretch>
        </a:blipFill>
      </dgm:spPr>
    </dgm:pt>
    <dgm:pt modelId="{AF105209-E0AF-440A-8E95-C69329906C75}" type="pres">
      <dgm:prSet presAssocID="{BB836370-FC6B-4ED0-ADCE-FB6E20A7627C}" presName="sibTrans" presStyleLbl="sibTrans2D1" presStyleIdx="0" presStyleCnt="0"/>
      <dgm:spPr/>
    </dgm:pt>
    <dgm:pt modelId="{7705A711-8CB4-4421-923D-09A60A3856AA}" type="pres">
      <dgm:prSet presAssocID="{8E289092-5FC1-4702-8590-E560492DB598}" presName="compNode" presStyleCnt="0"/>
      <dgm:spPr/>
    </dgm:pt>
    <dgm:pt modelId="{0BEE8792-664A-4BD2-B2AF-32F6CC12406F}" type="pres">
      <dgm:prSet presAssocID="{8E289092-5FC1-4702-8590-E560492DB598}" presName="bkgdShape" presStyleLbl="node1" presStyleIdx="1" presStyleCnt="8"/>
      <dgm:spPr/>
    </dgm:pt>
    <dgm:pt modelId="{7208B70E-8E98-4AE5-83EB-FC9C771EF38A}" type="pres">
      <dgm:prSet presAssocID="{8E289092-5FC1-4702-8590-E560492DB598}" presName="nodeTx" presStyleLbl="node1" presStyleIdx="1" presStyleCnt="8">
        <dgm:presLayoutVars>
          <dgm:bulletEnabled val="1"/>
        </dgm:presLayoutVars>
      </dgm:prSet>
      <dgm:spPr/>
    </dgm:pt>
    <dgm:pt modelId="{F8751711-F0E1-43F5-BE34-BEBE42281223}" type="pres">
      <dgm:prSet presAssocID="{8E289092-5FC1-4702-8590-E560492DB598}" presName="invisiNode" presStyleLbl="node1" presStyleIdx="1" presStyleCnt="8"/>
      <dgm:spPr/>
    </dgm:pt>
    <dgm:pt modelId="{B35902BA-480B-44FC-B80F-864467F1C0A4}" type="pres">
      <dgm:prSet presAssocID="{8E289092-5FC1-4702-8590-E560492DB598}" presName="imagNode" presStyleLbl="fgImgPlace1" presStyleIdx="1" presStyleCnt="8"/>
      <dgm:spPr>
        <a:blipFill rotWithShape="1">
          <a:blip xmlns:r="http://schemas.openxmlformats.org/officeDocument/2006/relationships" r:embed="rId2"/>
          <a:srcRect/>
          <a:stretch>
            <a:fillRect l="-4000" r="-4000"/>
          </a:stretch>
        </a:blipFill>
      </dgm:spPr>
    </dgm:pt>
    <dgm:pt modelId="{A4411FF1-ABD9-48D8-9E2E-35E73EF7E6C7}" type="pres">
      <dgm:prSet presAssocID="{1F2D4567-6D38-41EC-8BC3-4AD760930A7F}" presName="sibTrans" presStyleLbl="sibTrans2D1" presStyleIdx="0" presStyleCnt="0"/>
      <dgm:spPr/>
    </dgm:pt>
    <dgm:pt modelId="{24CFE0BE-15DB-4B55-BC83-0644125E7365}" type="pres">
      <dgm:prSet presAssocID="{716A7CA3-38E5-4424-8A77-D31B9C0864A4}" presName="compNode" presStyleCnt="0"/>
      <dgm:spPr/>
    </dgm:pt>
    <dgm:pt modelId="{92F15D67-F91F-47DF-95AF-07E5DC2F9747}" type="pres">
      <dgm:prSet presAssocID="{716A7CA3-38E5-4424-8A77-D31B9C0864A4}" presName="bkgdShape" presStyleLbl="node1" presStyleIdx="2" presStyleCnt="8"/>
      <dgm:spPr/>
    </dgm:pt>
    <dgm:pt modelId="{7A3A87F5-DBD8-41B3-B1AC-F1EBDD0CDA60}" type="pres">
      <dgm:prSet presAssocID="{716A7CA3-38E5-4424-8A77-D31B9C0864A4}" presName="nodeTx" presStyleLbl="node1" presStyleIdx="2" presStyleCnt="8">
        <dgm:presLayoutVars>
          <dgm:bulletEnabled val="1"/>
        </dgm:presLayoutVars>
      </dgm:prSet>
      <dgm:spPr/>
    </dgm:pt>
    <dgm:pt modelId="{179EB149-32CD-43DB-BD74-A66ADF680103}" type="pres">
      <dgm:prSet presAssocID="{716A7CA3-38E5-4424-8A77-D31B9C0864A4}" presName="invisiNode" presStyleLbl="node1" presStyleIdx="2" presStyleCnt="8"/>
      <dgm:spPr/>
    </dgm:pt>
    <dgm:pt modelId="{34A01F5C-EEF0-46C9-BE59-B73770774A34}" type="pres">
      <dgm:prSet presAssocID="{716A7CA3-38E5-4424-8A77-D31B9C0864A4}" presName="imagNode" presStyleLbl="fgImgPlace1" presStyleIdx="2" presStyleCnt="8"/>
      <dgm:spPr>
        <a:blipFill rotWithShape="1">
          <a:blip xmlns:r="http://schemas.openxmlformats.org/officeDocument/2006/relationships" r:embed="rId3"/>
          <a:srcRect/>
          <a:stretch>
            <a:fillRect l="-9000" r="-9000"/>
          </a:stretch>
        </a:blipFill>
      </dgm:spPr>
    </dgm:pt>
    <dgm:pt modelId="{CCC3B68B-27D1-4EF5-A75E-4C4942E08E87}" type="pres">
      <dgm:prSet presAssocID="{81ADD81E-0D3C-469E-B339-BB822C1638C8}" presName="sibTrans" presStyleLbl="sibTrans2D1" presStyleIdx="0" presStyleCnt="0"/>
      <dgm:spPr/>
    </dgm:pt>
    <dgm:pt modelId="{B50BB039-2902-4929-A0CC-F0BF536DD460}" type="pres">
      <dgm:prSet presAssocID="{4341D8E6-47E7-4F77-9E54-7D65C1DEECEC}" presName="compNode" presStyleCnt="0"/>
      <dgm:spPr/>
    </dgm:pt>
    <dgm:pt modelId="{4E9D75E1-4E81-4737-AD7C-24FD6FE55683}" type="pres">
      <dgm:prSet presAssocID="{4341D8E6-47E7-4F77-9E54-7D65C1DEECEC}" presName="bkgdShape" presStyleLbl="node1" presStyleIdx="3" presStyleCnt="8"/>
      <dgm:spPr/>
    </dgm:pt>
    <dgm:pt modelId="{2EC47C74-62B9-417A-AF33-B6C8066CA9FC}" type="pres">
      <dgm:prSet presAssocID="{4341D8E6-47E7-4F77-9E54-7D65C1DEECEC}" presName="nodeTx" presStyleLbl="node1" presStyleIdx="3" presStyleCnt="8">
        <dgm:presLayoutVars>
          <dgm:bulletEnabled val="1"/>
        </dgm:presLayoutVars>
      </dgm:prSet>
      <dgm:spPr/>
    </dgm:pt>
    <dgm:pt modelId="{178C1169-EA6C-4F09-BEA4-CFB07BCAE522}" type="pres">
      <dgm:prSet presAssocID="{4341D8E6-47E7-4F77-9E54-7D65C1DEECEC}" presName="invisiNode" presStyleLbl="node1" presStyleIdx="3" presStyleCnt="8"/>
      <dgm:spPr/>
    </dgm:pt>
    <dgm:pt modelId="{9E9B33F6-0A39-41D4-8C9A-06F39D7E64D0}" type="pres">
      <dgm:prSet presAssocID="{4341D8E6-47E7-4F77-9E54-7D65C1DEECEC}" presName="imagNode" presStyleLbl="fgImgPlace1" presStyleIdx="3" presStyleCnt="8"/>
      <dgm:spPr>
        <a:blipFill rotWithShape="1">
          <a:blip xmlns:r="http://schemas.openxmlformats.org/officeDocument/2006/relationships" r:embed="rId4"/>
          <a:srcRect/>
          <a:stretch>
            <a:fillRect l="-37000" r="-37000"/>
          </a:stretch>
        </a:blipFill>
      </dgm:spPr>
    </dgm:pt>
    <dgm:pt modelId="{471A56FA-BA0A-4C21-AB80-02E7019A61BE}" type="pres">
      <dgm:prSet presAssocID="{F3CC6E8D-FF73-4D00-A30A-25ABD77EC125}" presName="sibTrans" presStyleLbl="sibTrans2D1" presStyleIdx="0" presStyleCnt="0"/>
      <dgm:spPr/>
    </dgm:pt>
    <dgm:pt modelId="{5DF75777-C3AA-4E86-B0A9-A4250475967B}" type="pres">
      <dgm:prSet presAssocID="{B8DB3091-EAA0-43E0-9908-7A6D240F6064}" presName="compNode" presStyleCnt="0"/>
      <dgm:spPr/>
    </dgm:pt>
    <dgm:pt modelId="{F500D923-D8B0-4373-A7E7-D7A69AEB9CCB}" type="pres">
      <dgm:prSet presAssocID="{B8DB3091-EAA0-43E0-9908-7A6D240F6064}" presName="bkgdShape" presStyleLbl="node1" presStyleIdx="4" presStyleCnt="8"/>
      <dgm:spPr/>
    </dgm:pt>
    <dgm:pt modelId="{BEE38FD0-8CAF-4C09-8D6A-463E402F03BF}" type="pres">
      <dgm:prSet presAssocID="{B8DB3091-EAA0-43E0-9908-7A6D240F6064}" presName="nodeTx" presStyleLbl="node1" presStyleIdx="4" presStyleCnt="8">
        <dgm:presLayoutVars>
          <dgm:bulletEnabled val="1"/>
        </dgm:presLayoutVars>
      </dgm:prSet>
      <dgm:spPr/>
    </dgm:pt>
    <dgm:pt modelId="{CD91093C-C52B-4EE4-A164-0817622CDB3A}" type="pres">
      <dgm:prSet presAssocID="{B8DB3091-EAA0-43E0-9908-7A6D240F6064}" presName="invisiNode" presStyleLbl="node1" presStyleIdx="4" presStyleCnt="8"/>
      <dgm:spPr/>
    </dgm:pt>
    <dgm:pt modelId="{5AB15E57-B380-4AF5-BFBD-32D18A7C747F}" type="pres">
      <dgm:prSet presAssocID="{B8DB3091-EAA0-43E0-9908-7A6D240F6064}" presName="imagNode" presStyleLbl="fgImgPlace1" presStyleIdx="4" presStyleCnt="8"/>
      <dgm:spPr>
        <a:blipFill rotWithShape="1">
          <a:blip xmlns:r="http://schemas.openxmlformats.org/officeDocument/2006/relationships"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625B2C95-D182-4785-8C03-3ECCB812B068}" type="pres">
      <dgm:prSet presAssocID="{3B973FB7-08A7-4D1E-9FEE-4D32A9306524}" presName="sibTrans" presStyleLbl="sibTrans2D1" presStyleIdx="0" presStyleCnt="0"/>
      <dgm:spPr/>
    </dgm:pt>
    <dgm:pt modelId="{EB950F89-91A2-47B3-B258-71E8850351F4}" type="pres">
      <dgm:prSet presAssocID="{2980D9F2-EDE6-48D1-B59B-1FF4B923314A}" presName="compNode" presStyleCnt="0"/>
      <dgm:spPr/>
    </dgm:pt>
    <dgm:pt modelId="{A277AC02-9A8D-4EEA-9232-826398EDD4CC}" type="pres">
      <dgm:prSet presAssocID="{2980D9F2-EDE6-48D1-B59B-1FF4B923314A}" presName="bkgdShape" presStyleLbl="node1" presStyleIdx="5" presStyleCnt="8"/>
      <dgm:spPr/>
    </dgm:pt>
    <dgm:pt modelId="{7C69B4D9-E163-49A1-9F04-857045FFE2EA}" type="pres">
      <dgm:prSet presAssocID="{2980D9F2-EDE6-48D1-B59B-1FF4B923314A}" presName="nodeTx" presStyleLbl="node1" presStyleIdx="5" presStyleCnt="8">
        <dgm:presLayoutVars>
          <dgm:bulletEnabled val="1"/>
        </dgm:presLayoutVars>
      </dgm:prSet>
      <dgm:spPr/>
    </dgm:pt>
    <dgm:pt modelId="{32CCD344-EB6F-4E05-AAE8-380FE023674C}" type="pres">
      <dgm:prSet presAssocID="{2980D9F2-EDE6-48D1-B59B-1FF4B923314A}" presName="invisiNode" presStyleLbl="node1" presStyleIdx="5" presStyleCnt="8"/>
      <dgm:spPr/>
    </dgm:pt>
    <dgm:pt modelId="{64A760D2-E386-4717-80D3-BDC42F5D5916}" type="pres">
      <dgm:prSet presAssocID="{2980D9F2-EDE6-48D1-B59B-1FF4B923314A}" presName="imagNode" presStyleLbl="fgImgPlace1" presStyleIdx="5" presStyleCnt="8"/>
      <dgm:spPr>
        <a:blipFill rotWithShape="1">
          <a:blip xmlns:r="http://schemas.openxmlformats.org/officeDocument/2006/relationships" r:embed="rId6"/>
          <a:srcRect/>
          <a:stretch>
            <a:fillRect l="-17000" r="-17000"/>
          </a:stretch>
        </a:blipFill>
      </dgm:spPr>
    </dgm:pt>
    <dgm:pt modelId="{5EDF1F9E-4514-4B68-891A-F1FFD29A1B5F}" type="pres">
      <dgm:prSet presAssocID="{743BEBCD-08DC-49EA-A389-0907B025D4B9}" presName="sibTrans" presStyleLbl="sibTrans2D1" presStyleIdx="0" presStyleCnt="0"/>
      <dgm:spPr/>
    </dgm:pt>
    <dgm:pt modelId="{355119A7-6937-4480-956F-E9D6BEF2BA1C}" type="pres">
      <dgm:prSet presAssocID="{BFC0A58D-BDCB-42E5-A30B-9B1D44E9871E}" presName="compNode" presStyleCnt="0"/>
      <dgm:spPr/>
    </dgm:pt>
    <dgm:pt modelId="{0569C368-C682-4C98-8C46-E37288E93F00}" type="pres">
      <dgm:prSet presAssocID="{BFC0A58D-BDCB-42E5-A30B-9B1D44E9871E}" presName="bkgdShape" presStyleLbl="node1" presStyleIdx="6" presStyleCnt="8"/>
      <dgm:spPr/>
    </dgm:pt>
    <dgm:pt modelId="{97F24318-363C-4A21-BF3A-359BD4EDD596}" type="pres">
      <dgm:prSet presAssocID="{BFC0A58D-BDCB-42E5-A30B-9B1D44E9871E}" presName="nodeTx" presStyleLbl="node1" presStyleIdx="6" presStyleCnt="8">
        <dgm:presLayoutVars>
          <dgm:bulletEnabled val="1"/>
        </dgm:presLayoutVars>
      </dgm:prSet>
      <dgm:spPr/>
    </dgm:pt>
    <dgm:pt modelId="{69374B75-33E6-4783-A492-6AAA3E1397D9}" type="pres">
      <dgm:prSet presAssocID="{BFC0A58D-BDCB-42E5-A30B-9B1D44E9871E}" presName="invisiNode" presStyleLbl="node1" presStyleIdx="6" presStyleCnt="8"/>
      <dgm:spPr/>
    </dgm:pt>
    <dgm:pt modelId="{3AF2979D-C8D1-4D8A-B4D8-22C7BF66FFA8}" type="pres">
      <dgm:prSet presAssocID="{BFC0A58D-BDCB-42E5-A30B-9B1D44E9871E}" presName="imagNode" presStyleLbl="fgImgPlace1" presStyleIdx="6" presStyleCnt="8"/>
      <dgm:spPr>
        <a:blipFill rotWithShape="1">
          <a:blip xmlns:r="http://schemas.openxmlformats.org/officeDocument/2006/relationships" r:embed="rId7"/>
          <a:srcRect/>
          <a:stretch>
            <a:fillRect l="-13000" r="-13000"/>
          </a:stretch>
        </a:blipFill>
      </dgm:spPr>
    </dgm:pt>
    <dgm:pt modelId="{0F643807-DB44-4BE6-9F5E-BBDDD0A67D28}" type="pres">
      <dgm:prSet presAssocID="{CA5ACA27-992D-4B05-887E-32B019982590}" presName="sibTrans" presStyleLbl="sibTrans2D1" presStyleIdx="0" presStyleCnt="0"/>
      <dgm:spPr/>
    </dgm:pt>
    <dgm:pt modelId="{78F76DD8-F3E3-4F5B-860F-43819EE14A37}" type="pres">
      <dgm:prSet presAssocID="{90B9BC17-46B0-4E90-B6CB-2411E0CAE849}" presName="compNode" presStyleCnt="0"/>
      <dgm:spPr/>
    </dgm:pt>
    <dgm:pt modelId="{768C04AB-2B61-4CF5-A1E3-9C2426F2AC6A}" type="pres">
      <dgm:prSet presAssocID="{90B9BC17-46B0-4E90-B6CB-2411E0CAE849}" presName="bkgdShape" presStyleLbl="node1" presStyleIdx="7" presStyleCnt="8"/>
      <dgm:spPr/>
    </dgm:pt>
    <dgm:pt modelId="{BA527CFD-9BF8-4801-B490-4C5FFBFF096B}" type="pres">
      <dgm:prSet presAssocID="{90B9BC17-46B0-4E90-B6CB-2411E0CAE849}" presName="nodeTx" presStyleLbl="node1" presStyleIdx="7" presStyleCnt="8">
        <dgm:presLayoutVars>
          <dgm:bulletEnabled val="1"/>
        </dgm:presLayoutVars>
      </dgm:prSet>
      <dgm:spPr/>
    </dgm:pt>
    <dgm:pt modelId="{61456275-1D3F-4180-BE6A-164C6C373363}" type="pres">
      <dgm:prSet presAssocID="{90B9BC17-46B0-4E90-B6CB-2411E0CAE849}" presName="invisiNode" presStyleLbl="node1" presStyleIdx="7" presStyleCnt="8"/>
      <dgm:spPr/>
    </dgm:pt>
    <dgm:pt modelId="{F669B9CA-6173-4165-A16F-8E8F2F7C46D2}" type="pres">
      <dgm:prSet presAssocID="{90B9BC17-46B0-4E90-B6CB-2411E0CAE849}" presName="imagNode" presStyleLbl="fgImgPlace1" presStyleIdx="7" presStyleCnt="8"/>
      <dgm:spPr>
        <a:blipFill rotWithShape="1">
          <a:blip xmlns:r="http://schemas.openxmlformats.org/officeDocument/2006/relationships" r:embed="rId8"/>
          <a:srcRect/>
          <a:stretch>
            <a:fillRect t="-1000" b="-1000"/>
          </a:stretch>
        </a:blipFill>
      </dgm:spPr>
    </dgm:pt>
  </dgm:ptLst>
  <dgm:cxnLst>
    <dgm:cxn modelId="{CB538F01-E4DD-4C15-9F8B-37D3E56E8320}" type="presOf" srcId="{BB836370-FC6B-4ED0-ADCE-FB6E20A7627C}" destId="{AF105209-E0AF-440A-8E95-C69329906C75}" srcOrd="0" destOrd="0" presId="urn:microsoft.com/office/officeart/2005/8/layout/hList7"/>
    <dgm:cxn modelId="{27C07409-7ACD-44E3-92F7-DF6BB43756D2}" type="presOf" srcId="{743BEBCD-08DC-49EA-A389-0907B025D4B9}" destId="{5EDF1F9E-4514-4B68-891A-F1FFD29A1B5F}" srcOrd="0" destOrd="0" presId="urn:microsoft.com/office/officeart/2005/8/layout/hList7"/>
    <dgm:cxn modelId="{A470550E-DBBB-47F9-B32F-953C6DF1F252}" type="presOf" srcId="{716A7CA3-38E5-4424-8A77-D31B9C0864A4}" destId="{92F15D67-F91F-47DF-95AF-07E5DC2F9747}" srcOrd="0" destOrd="0" presId="urn:microsoft.com/office/officeart/2005/8/layout/hList7"/>
    <dgm:cxn modelId="{B9F19511-7B42-4FBE-9748-53E4CF016C43}" type="presOf" srcId="{CA5ACA27-992D-4B05-887E-32B019982590}" destId="{0F643807-DB44-4BE6-9F5E-BBDDD0A67D28}" srcOrd="0" destOrd="0" presId="urn:microsoft.com/office/officeart/2005/8/layout/hList7"/>
    <dgm:cxn modelId="{C9C07513-1653-415D-A97D-56342CC78CBD}" type="presOf" srcId="{90B9BC17-46B0-4E90-B6CB-2411E0CAE849}" destId="{BA527CFD-9BF8-4801-B490-4C5FFBFF096B}" srcOrd="1" destOrd="0" presId="urn:microsoft.com/office/officeart/2005/8/layout/hList7"/>
    <dgm:cxn modelId="{9CE85741-351E-4B58-BD3A-2904C81F6397}" srcId="{A8624029-5025-4546-9753-5449575CEAFC}" destId="{5E05EE3E-0C39-4170-BC2B-D07589B3E82A}" srcOrd="0" destOrd="0" parTransId="{69F0408E-278B-4041-9F5D-AD1DFF47BF92}" sibTransId="{BB836370-FC6B-4ED0-ADCE-FB6E20A7627C}"/>
    <dgm:cxn modelId="{77072369-E594-48DE-A9EF-B21462CD1577}" type="presOf" srcId="{81ADD81E-0D3C-469E-B339-BB822C1638C8}" destId="{CCC3B68B-27D1-4EF5-A75E-4C4942E08E87}" srcOrd="0" destOrd="0" presId="urn:microsoft.com/office/officeart/2005/8/layout/hList7"/>
    <dgm:cxn modelId="{7B89644A-5C1F-4C81-A3EC-988AFB0292AE}" type="presOf" srcId="{F3CC6E8D-FF73-4D00-A30A-25ABD77EC125}" destId="{471A56FA-BA0A-4C21-AB80-02E7019A61BE}" srcOrd="0" destOrd="0" presId="urn:microsoft.com/office/officeart/2005/8/layout/hList7"/>
    <dgm:cxn modelId="{03DF664D-A2CA-46E2-84A7-D78719C4A5E4}" type="presOf" srcId="{BFC0A58D-BDCB-42E5-A30B-9B1D44E9871E}" destId="{0569C368-C682-4C98-8C46-E37288E93F00}" srcOrd="0" destOrd="0" presId="urn:microsoft.com/office/officeart/2005/8/layout/hList7"/>
    <dgm:cxn modelId="{3E53804D-C317-44EE-B4F0-6551190038C6}" type="presOf" srcId="{2980D9F2-EDE6-48D1-B59B-1FF4B923314A}" destId="{A277AC02-9A8D-4EEA-9232-826398EDD4CC}" srcOrd="0" destOrd="0" presId="urn:microsoft.com/office/officeart/2005/8/layout/hList7"/>
    <dgm:cxn modelId="{3F6B754E-8222-4EDC-AFDE-A6A014E068FA}" type="presOf" srcId="{3B973FB7-08A7-4D1E-9FEE-4D32A9306524}" destId="{625B2C95-D182-4785-8C03-3ECCB812B068}" srcOrd="0" destOrd="0" presId="urn:microsoft.com/office/officeart/2005/8/layout/hList7"/>
    <dgm:cxn modelId="{0B874250-5585-4DA3-B401-AC5B778321BC}" type="presOf" srcId="{8E289092-5FC1-4702-8590-E560492DB598}" destId="{7208B70E-8E98-4AE5-83EB-FC9C771EF38A}" srcOrd="1" destOrd="0" presId="urn:microsoft.com/office/officeart/2005/8/layout/hList7"/>
    <dgm:cxn modelId="{7DDFA450-0F39-4077-A81D-73D04EED654D}" srcId="{A8624029-5025-4546-9753-5449575CEAFC}" destId="{BFC0A58D-BDCB-42E5-A30B-9B1D44E9871E}" srcOrd="6" destOrd="0" parTransId="{A92FE116-1CFD-4AC6-A0B0-90826AA0AB54}" sibTransId="{CA5ACA27-992D-4B05-887E-32B019982590}"/>
    <dgm:cxn modelId="{2E8B5D7B-703E-4F1F-8053-326A45D891EA}" type="presOf" srcId="{4341D8E6-47E7-4F77-9E54-7D65C1DEECEC}" destId="{2EC47C74-62B9-417A-AF33-B6C8066CA9FC}" srcOrd="1" destOrd="0" presId="urn:microsoft.com/office/officeart/2005/8/layout/hList7"/>
    <dgm:cxn modelId="{49E81D9C-B536-44EC-B70F-3C330E9F9115}" type="presOf" srcId="{1F2D4567-6D38-41EC-8BC3-4AD760930A7F}" destId="{A4411FF1-ABD9-48D8-9E2E-35E73EF7E6C7}" srcOrd="0" destOrd="0" presId="urn:microsoft.com/office/officeart/2005/8/layout/hList7"/>
    <dgm:cxn modelId="{22314FA3-EE7D-4D5A-92D8-9C5E6FF7AE7D}" srcId="{A8624029-5025-4546-9753-5449575CEAFC}" destId="{B8DB3091-EAA0-43E0-9908-7A6D240F6064}" srcOrd="4" destOrd="0" parTransId="{433CBFBF-A2AD-4BFE-9D4D-78E5774AC47C}" sibTransId="{3B973FB7-08A7-4D1E-9FEE-4D32A9306524}"/>
    <dgm:cxn modelId="{F5F500AE-7F3A-495B-906D-A6C90D28D57C}" srcId="{A8624029-5025-4546-9753-5449575CEAFC}" destId="{8E289092-5FC1-4702-8590-E560492DB598}" srcOrd="1" destOrd="0" parTransId="{534E386C-D2F2-4C11-B755-05B78500B2D5}" sibTransId="{1F2D4567-6D38-41EC-8BC3-4AD760930A7F}"/>
    <dgm:cxn modelId="{0C5F62B1-9AE8-4400-8A33-4022C755F544}" srcId="{A8624029-5025-4546-9753-5449575CEAFC}" destId="{2980D9F2-EDE6-48D1-B59B-1FF4B923314A}" srcOrd="5" destOrd="0" parTransId="{7B10D80C-7F72-4284-8522-4BE240D785F7}" sibTransId="{743BEBCD-08DC-49EA-A389-0907B025D4B9}"/>
    <dgm:cxn modelId="{4FD3F2B1-8F1B-4DC4-92CC-ED926D500131}" type="presOf" srcId="{5E05EE3E-0C39-4170-BC2B-D07589B3E82A}" destId="{1FF72856-DC07-4D50-A41D-6CB16EE8A4CD}" srcOrd="0" destOrd="0" presId="urn:microsoft.com/office/officeart/2005/8/layout/hList7"/>
    <dgm:cxn modelId="{211ED1B2-D4B6-4D2F-9DC5-6F71FEBA3B96}" type="presOf" srcId="{716A7CA3-38E5-4424-8A77-D31B9C0864A4}" destId="{7A3A87F5-DBD8-41B3-B1AC-F1EBDD0CDA60}" srcOrd="1" destOrd="0" presId="urn:microsoft.com/office/officeart/2005/8/layout/hList7"/>
    <dgm:cxn modelId="{4CBF63B4-EC38-43E1-BD61-918C035A56F5}" srcId="{A8624029-5025-4546-9753-5449575CEAFC}" destId="{90B9BC17-46B0-4E90-B6CB-2411E0CAE849}" srcOrd="7" destOrd="0" parTransId="{878FBFF9-847A-417F-9709-3AAAB20183BC}" sibTransId="{B63759C7-296C-4C74-9F38-2B4C3B798CAE}"/>
    <dgm:cxn modelId="{D74B6DB7-63C7-43D3-974C-E43C7C0ECAD0}" type="presOf" srcId="{90B9BC17-46B0-4E90-B6CB-2411E0CAE849}" destId="{768C04AB-2B61-4CF5-A1E3-9C2426F2AC6A}" srcOrd="0" destOrd="0" presId="urn:microsoft.com/office/officeart/2005/8/layout/hList7"/>
    <dgm:cxn modelId="{3BCDE1BC-8CE9-496C-8A84-EE57F68D2505}" type="presOf" srcId="{2980D9F2-EDE6-48D1-B59B-1FF4B923314A}" destId="{7C69B4D9-E163-49A1-9F04-857045FFE2EA}" srcOrd="1" destOrd="0" presId="urn:microsoft.com/office/officeart/2005/8/layout/hList7"/>
    <dgm:cxn modelId="{480152C2-8C94-4CFF-9A16-ED7F328BA86B}" type="presOf" srcId="{8E289092-5FC1-4702-8590-E560492DB598}" destId="{0BEE8792-664A-4BD2-B2AF-32F6CC12406F}" srcOrd="0" destOrd="0" presId="urn:microsoft.com/office/officeart/2005/8/layout/hList7"/>
    <dgm:cxn modelId="{65E43ED0-8078-4999-800F-F0794745B6C0}" srcId="{A8624029-5025-4546-9753-5449575CEAFC}" destId="{4341D8E6-47E7-4F77-9E54-7D65C1DEECEC}" srcOrd="3" destOrd="0" parTransId="{1993D89B-9A03-43E0-8F61-BB77BE784C42}" sibTransId="{F3CC6E8D-FF73-4D00-A30A-25ABD77EC125}"/>
    <dgm:cxn modelId="{B686B2DC-CDF7-47FF-BC3A-9188E930BF59}" type="presOf" srcId="{5E05EE3E-0C39-4170-BC2B-D07589B3E82A}" destId="{9953E923-4283-46E7-A665-79D3E7C0F4A1}" srcOrd="1" destOrd="0" presId="urn:microsoft.com/office/officeart/2005/8/layout/hList7"/>
    <dgm:cxn modelId="{A399D4DD-684C-4756-A14E-DD37D6C3830A}" type="presOf" srcId="{4341D8E6-47E7-4F77-9E54-7D65C1DEECEC}" destId="{4E9D75E1-4E81-4737-AD7C-24FD6FE55683}" srcOrd="0" destOrd="0" presId="urn:microsoft.com/office/officeart/2005/8/layout/hList7"/>
    <dgm:cxn modelId="{C891BBDF-B290-4FEE-A70E-DDB527E9D20C}" srcId="{A8624029-5025-4546-9753-5449575CEAFC}" destId="{716A7CA3-38E5-4424-8A77-D31B9C0864A4}" srcOrd="2" destOrd="0" parTransId="{0BBC3990-437C-4CCC-B14C-4D65648EA8A7}" sibTransId="{81ADD81E-0D3C-469E-B339-BB822C1638C8}"/>
    <dgm:cxn modelId="{9C4E6AE6-4F64-4FCD-ACF3-4357763BD7B4}" type="presOf" srcId="{B8DB3091-EAA0-43E0-9908-7A6D240F6064}" destId="{BEE38FD0-8CAF-4C09-8D6A-463E402F03BF}" srcOrd="1" destOrd="0" presId="urn:microsoft.com/office/officeart/2005/8/layout/hList7"/>
    <dgm:cxn modelId="{1F51D3EF-8C1F-4085-B781-FB23D2D00FE1}" type="presOf" srcId="{A8624029-5025-4546-9753-5449575CEAFC}" destId="{782E57B2-6F5C-475F-BBBC-7FDCD9746CA8}" srcOrd="0" destOrd="0" presId="urn:microsoft.com/office/officeart/2005/8/layout/hList7"/>
    <dgm:cxn modelId="{BCB239F6-B6A7-4AA8-9718-8365A77BE587}" type="presOf" srcId="{B8DB3091-EAA0-43E0-9908-7A6D240F6064}" destId="{F500D923-D8B0-4373-A7E7-D7A69AEB9CCB}" srcOrd="0" destOrd="0" presId="urn:microsoft.com/office/officeart/2005/8/layout/hList7"/>
    <dgm:cxn modelId="{BCA7CEFA-A307-4F71-94C7-BB4947F51BB7}" type="presOf" srcId="{BFC0A58D-BDCB-42E5-A30B-9B1D44E9871E}" destId="{97F24318-363C-4A21-BF3A-359BD4EDD596}" srcOrd="1" destOrd="0" presId="urn:microsoft.com/office/officeart/2005/8/layout/hList7"/>
    <dgm:cxn modelId="{1B1CE6E0-2F12-4083-8E10-223F785A82C7}" type="presParOf" srcId="{782E57B2-6F5C-475F-BBBC-7FDCD9746CA8}" destId="{EF8E04A0-E7B4-4304-B5F5-5A24B0DCAAEE}" srcOrd="0" destOrd="0" presId="urn:microsoft.com/office/officeart/2005/8/layout/hList7"/>
    <dgm:cxn modelId="{0E428CD0-59C4-481C-837A-0BCC2286B993}" type="presParOf" srcId="{782E57B2-6F5C-475F-BBBC-7FDCD9746CA8}" destId="{94D2C955-0C54-4E1C-94B2-4693D45D0A9E}" srcOrd="1" destOrd="0" presId="urn:microsoft.com/office/officeart/2005/8/layout/hList7"/>
    <dgm:cxn modelId="{50421766-2F76-48FA-8347-1DB33D12D75D}" type="presParOf" srcId="{94D2C955-0C54-4E1C-94B2-4693D45D0A9E}" destId="{0CC5E845-8A37-4505-A070-64E5EE409009}" srcOrd="0" destOrd="0" presId="urn:microsoft.com/office/officeart/2005/8/layout/hList7"/>
    <dgm:cxn modelId="{0F5AF8FF-6122-4C79-995E-46D841158F7D}" type="presParOf" srcId="{0CC5E845-8A37-4505-A070-64E5EE409009}" destId="{1FF72856-DC07-4D50-A41D-6CB16EE8A4CD}" srcOrd="0" destOrd="0" presId="urn:microsoft.com/office/officeart/2005/8/layout/hList7"/>
    <dgm:cxn modelId="{4F220863-B633-4EA6-87D0-F2DE39BDE1B8}" type="presParOf" srcId="{0CC5E845-8A37-4505-A070-64E5EE409009}" destId="{9953E923-4283-46E7-A665-79D3E7C0F4A1}" srcOrd="1" destOrd="0" presId="urn:microsoft.com/office/officeart/2005/8/layout/hList7"/>
    <dgm:cxn modelId="{65C10FC6-BF50-4833-8D65-830524ACFD6F}" type="presParOf" srcId="{0CC5E845-8A37-4505-A070-64E5EE409009}" destId="{86309BBA-D9AA-40EE-B5C4-603C7281721A}" srcOrd="2" destOrd="0" presId="urn:microsoft.com/office/officeart/2005/8/layout/hList7"/>
    <dgm:cxn modelId="{9224B0ED-727E-482A-89B5-EC179AED21AA}" type="presParOf" srcId="{0CC5E845-8A37-4505-A070-64E5EE409009}" destId="{2669DAF7-4729-466F-A498-734130FB057B}" srcOrd="3" destOrd="0" presId="urn:microsoft.com/office/officeart/2005/8/layout/hList7"/>
    <dgm:cxn modelId="{485FC6B6-3754-4020-862E-35CEC34D5532}" type="presParOf" srcId="{94D2C955-0C54-4E1C-94B2-4693D45D0A9E}" destId="{AF105209-E0AF-440A-8E95-C69329906C75}" srcOrd="1" destOrd="0" presId="urn:microsoft.com/office/officeart/2005/8/layout/hList7"/>
    <dgm:cxn modelId="{15376922-99FF-4996-8BC1-FAEF842DF067}" type="presParOf" srcId="{94D2C955-0C54-4E1C-94B2-4693D45D0A9E}" destId="{7705A711-8CB4-4421-923D-09A60A3856AA}" srcOrd="2" destOrd="0" presId="urn:microsoft.com/office/officeart/2005/8/layout/hList7"/>
    <dgm:cxn modelId="{862563B7-157C-49BF-B286-5AA9C06F452E}" type="presParOf" srcId="{7705A711-8CB4-4421-923D-09A60A3856AA}" destId="{0BEE8792-664A-4BD2-B2AF-32F6CC12406F}" srcOrd="0" destOrd="0" presId="urn:microsoft.com/office/officeart/2005/8/layout/hList7"/>
    <dgm:cxn modelId="{88557D12-7CD6-4F46-9F33-412F30F02CCD}" type="presParOf" srcId="{7705A711-8CB4-4421-923D-09A60A3856AA}" destId="{7208B70E-8E98-4AE5-83EB-FC9C771EF38A}" srcOrd="1" destOrd="0" presId="urn:microsoft.com/office/officeart/2005/8/layout/hList7"/>
    <dgm:cxn modelId="{E8EEE275-6CFB-480E-9D74-74C543C6ECDC}" type="presParOf" srcId="{7705A711-8CB4-4421-923D-09A60A3856AA}" destId="{F8751711-F0E1-43F5-BE34-BEBE42281223}" srcOrd="2" destOrd="0" presId="urn:microsoft.com/office/officeart/2005/8/layout/hList7"/>
    <dgm:cxn modelId="{8D8F50CB-86C1-43A7-83A9-2F64BEBE325F}" type="presParOf" srcId="{7705A711-8CB4-4421-923D-09A60A3856AA}" destId="{B35902BA-480B-44FC-B80F-864467F1C0A4}" srcOrd="3" destOrd="0" presId="urn:microsoft.com/office/officeart/2005/8/layout/hList7"/>
    <dgm:cxn modelId="{74F59811-248A-48A3-A168-959074709738}" type="presParOf" srcId="{94D2C955-0C54-4E1C-94B2-4693D45D0A9E}" destId="{A4411FF1-ABD9-48D8-9E2E-35E73EF7E6C7}" srcOrd="3" destOrd="0" presId="urn:microsoft.com/office/officeart/2005/8/layout/hList7"/>
    <dgm:cxn modelId="{B9B85E4A-7997-47CB-96E2-DBD7C55004A6}" type="presParOf" srcId="{94D2C955-0C54-4E1C-94B2-4693D45D0A9E}" destId="{24CFE0BE-15DB-4B55-BC83-0644125E7365}" srcOrd="4" destOrd="0" presId="urn:microsoft.com/office/officeart/2005/8/layout/hList7"/>
    <dgm:cxn modelId="{E4EDBA84-CADC-4D1F-971F-4E51301254DC}" type="presParOf" srcId="{24CFE0BE-15DB-4B55-BC83-0644125E7365}" destId="{92F15D67-F91F-47DF-95AF-07E5DC2F9747}" srcOrd="0" destOrd="0" presId="urn:microsoft.com/office/officeart/2005/8/layout/hList7"/>
    <dgm:cxn modelId="{D5A197C2-D5FE-41E6-A590-B14A37CF09EC}" type="presParOf" srcId="{24CFE0BE-15DB-4B55-BC83-0644125E7365}" destId="{7A3A87F5-DBD8-41B3-B1AC-F1EBDD0CDA60}" srcOrd="1" destOrd="0" presId="urn:microsoft.com/office/officeart/2005/8/layout/hList7"/>
    <dgm:cxn modelId="{6F016F34-9F96-471B-AC8C-118C7E2142D5}" type="presParOf" srcId="{24CFE0BE-15DB-4B55-BC83-0644125E7365}" destId="{179EB149-32CD-43DB-BD74-A66ADF680103}" srcOrd="2" destOrd="0" presId="urn:microsoft.com/office/officeart/2005/8/layout/hList7"/>
    <dgm:cxn modelId="{D51D5394-301D-4C4D-B2E0-91DF9B9D72EC}" type="presParOf" srcId="{24CFE0BE-15DB-4B55-BC83-0644125E7365}" destId="{34A01F5C-EEF0-46C9-BE59-B73770774A34}" srcOrd="3" destOrd="0" presId="urn:microsoft.com/office/officeart/2005/8/layout/hList7"/>
    <dgm:cxn modelId="{19DB5114-86A1-4EDB-B62C-03FAF831BDCC}" type="presParOf" srcId="{94D2C955-0C54-4E1C-94B2-4693D45D0A9E}" destId="{CCC3B68B-27D1-4EF5-A75E-4C4942E08E87}" srcOrd="5" destOrd="0" presId="urn:microsoft.com/office/officeart/2005/8/layout/hList7"/>
    <dgm:cxn modelId="{EA5FD670-163D-4990-BA7D-BD17A3A498BC}" type="presParOf" srcId="{94D2C955-0C54-4E1C-94B2-4693D45D0A9E}" destId="{B50BB039-2902-4929-A0CC-F0BF536DD460}" srcOrd="6" destOrd="0" presId="urn:microsoft.com/office/officeart/2005/8/layout/hList7"/>
    <dgm:cxn modelId="{3580BF8F-41F5-43C1-BFF6-A642EFAD0198}" type="presParOf" srcId="{B50BB039-2902-4929-A0CC-F0BF536DD460}" destId="{4E9D75E1-4E81-4737-AD7C-24FD6FE55683}" srcOrd="0" destOrd="0" presId="urn:microsoft.com/office/officeart/2005/8/layout/hList7"/>
    <dgm:cxn modelId="{6D0362CD-54D2-465F-A851-409D6FE76585}" type="presParOf" srcId="{B50BB039-2902-4929-A0CC-F0BF536DD460}" destId="{2EC47C74-62B9-417A-AF33-B6C8066CA9FC}" srcOrd="1" destOrd="0" presId="urn:microsoft.com/office/officeart/2005/8/layout/hList7"/>
    <dgm:cxn modelId="{C48ED123-222B-45FF-87BE-999E94A96D0B}" type="presParOf" srcId="{B50BB039-2902-4929-A0CC-F0BF536DD460}" destId="{178C1169-EA6C-4F09-BEA4-CFB07BCAE522}" srcOrd="2" destOrd="0" presId="urn:microsoft.com/office/officeart/2005/8/layout/hList7"/>
    <dgm:cxn modelId="{096C240B-2322-421F-9BA1-BB43D3ADBE2A}" type="presParOf" srcId="{B50BB039-2902-4929-A0CC-F0BF536DD460}" destId="{9E9B33F6-0A39-41D4-8C9A-06F39D7E64D0}" srcOrd="3" destOrd="0" presId="urn:microsoft.com/office/officeart/2005/8/layout/hList7"/>
    <dgm:cxn modelId="{4330D64E-A5C2-4A66-9A7A-A1AEE3A03B5D}" type="presParOf" srcId="{94D2C955-0C54-4E1C-94B2-4693D45D0A9E}" destId="{471A56FA-BA0A-4C21-AB80-02E7019A61BE}" srcOrd="7" destOrd="0" presId="urn:microsoft.com/office/officeart/2005/8/layout/hList7"/>
    <dgm:cxn modelId="{DD7F8BE0-BD53-4352-877B-68F36440E546}" type="presParOf" srcId="{94D2C955-0C54-4E1C-94B2-4693D45D0A9E}" destId="{5DF75777-C3AA-4E86-B0A9-A4250475967B}" srcOrd="8" destOrd="0" presId="urn:microsoft.com/office/officeart/2005/8/layout/hList7"/>
    <dgm:cxn modelId="{F45DC8CB-5435-41C3-BFB7-102B439192F6}" type="presParOf" srcId="{5DF75777-C3AA-4E86-B0A9-A4250475967B}" destId="{F500D923-D8B0-4373-A7E7-D7A69AEB9CCB}" srcOrd="0" destOrd="0" presId="urn:microsoft.com/office/officeart/2005/8/layout/hList7"/>
    <dgm:cxn modelId="{5AA05090-1DCF-4B50-8634-5FE084AEBE39}" type="presParOf" srcId="{5DF75777-C3AA-4E86-B0A9-A4250475967B}" destId="{BEE38FD0-8CAF-4C09-8D6A-463E402F03BF}" srcOrd="1" destOrd="0" presId="urn:microsoft.com/office/officeart/2005/8/layout/hList7"/>
    <dgm:cxn modelId="{C52EB617-6C2E-425B-BCAE-A018064EE067}" type="presParOf" srcId="{5DF75777-C3AA-4E86-B0A9-A4250475967B}" destId="{CD91093C-C52B-4EE4-A164-0817622CDB3A}" srcOrd="2" destOrd="0" presId="urn:microsoft.com/office/officeart/2005/8/layout/hList7"/>
    <dgm:cxn modelId="{80532C62-9E94-486B-B0C3-5475DDFE22AF}" type="presParOf" srcId="{5DF75777-C3AA-4E86-B0A9-A4250475967B}" destId="{5AB15E57-B380-4AF5-BFBD-32D18A7C747F}" srcOrd="3" destOrd="0" presId="urn:microsoft.com/office/officeart/2005/8/layout/hList7"/>
    <dgm:cxn modelId="{10D255CA-3EE4-4F94-8175-81F15E7952E5}" type="presParOf" srcId="{94D2C955-0C54-4E1C-94B2-4693D45D0A9E}" destId="{625B2C95-D182-4785-8C03-3ECCB812B068}" srcOrd="9" destOrd="0" presId="urn:microsoft.com/office/officeart/2005/8/layout/hList7"/>
    <dgm:cxn modelId="{0326B622-4CC6-4EB8-93DB-48CF731DDE36}" type="presParOf" srcId="{94D2C955-0C54-4E1C-94B2-4693D45D0A9E}" destId="{EB950F89-91A2-47B3-B258-71E8850351F4}" srcOrd="10" destOrd="0" presId="urn:microsoft.com/office/officeart/2005/8/layout/hList7"/>
    <dgm:cxn modelId="{CF5A1197-E263-4084-BCCE-76454DEE0FB3}" type="presParOf" srcId="{EB950F89-91A2-47B3-B258-71E8850351F4}" destId="{A277AC02-9A8D-4EEA-9232-826398EDD4CC}" srcOrd="0" destOrd="0" presId="urn:microsoft.com/office/officeart/2005/8/layout/hList7"/>
    <dgm:cxn modelId="{7A5E45A9-D2A4-4F77-AE98-DB563C4ABB00}" type="presParOf" srcId="{EB950F89-91A2-47B3-B258-71E8850351F4}" destId="{7C69B4D9-E163-49A1-9F04-857045FFE2EA}" srcOrd="1" destOrd="0" presId="urn:microsoft.com/office/officeart/2005/8/layout/hList7"/>
    <dgm:cxn modelId="{1F52F909-918A-4C23-8113-BFED873ED62E}" type="presParOf" srcId="{EB950F89-91A2-47B3-B258-71E8850351F4}" destId="{32CCD344-EB6F-4E05-AAE8-380FE023674C}" srcOrd="2" destOrd="0" presId="urn:microsoft.com/office/officeart/2005/8/layout/hList7"/>
    <dgm:cxn modelId="{51FA23CA-248B-4B94-BFAE-A860BD7D5829}" type="presParOf" srcId="{EB950F89-91A2-47B3-B258-71E8850351F4}" destId="{64A760D2-E386-4717-80D3-BDC42F5D5916}" srcOrd="3" destOrd="0" presId="urn:microsoft.com/office/officeart/2005/8/layout/hList7"/>
    <dgm:cxn modelId="{E5FBA950-C307-4A88-9147-1A2D566E7ACA}" type="presParOf" srcId="{94D2C955-0C54-4E1C-94B2-4693D45D0A9E}" destId="{5EDF1F9E-4514-4B68-891A-F1FFD29A1B5F}" srcOrd="11" destOrd="0" presId="urn:microsoft.com/office/officeart/2005/8/layout/hList7"/>
    <dgm:cxn modelId="{6B485972-151F-4C21-8782-33357A71630A}" type="presParOf" srcId="{94D2C955-0C54-4E1C-94B2-4693D45D0A9E}" destId="{355119A7-6937-4480-956F-E9D6BEF2BA1C}" srcOrd="12" destOrd="0" presId="urn:microsoft.com/office/officeart/2005/8/layout/hList7"/>
    <dgm:cxn modelId="{B74E082E-B297-4809-8951-492AC65124AF}" type="presParOf" srcId="{355119A7-6937-4480-956F-E9D6BEF2BA1C}" destId="{0569C368-C682-4C98-8C46-E37288E93F00}" srcOrd="0" destOrd="0" presId="urn:microsoft.com/office/officeart/2005/8/layout/hList7"/>
    <dgm:cxn modelId="{353C3057-686B-460B-ABB7-BEBF04D0D654}" type="presParOf" srcId="{355119A7-6937-4480-956F-E9D6BEF2BA1C}" destId="{97F24318-363C-4A21-BF3A-359BD4EDD596}" srcOrd="1" destOrd="0" presId="urn:microsoft.com/office/officeart/2005/8/layout/hList7"/>
    <dgm:cxn modelId="{1FCD40A2-E84F-4081-B70D-25A534AC44CC}" type="presParOf" srcId="{355119A7-6937-4480-956F-E9D6BEF2BA1C}" destId="{69374B75-33E6-4783-A492-6AAA3E1397D9}" srcOrd="2" destOrd="0" presId="urn:microsoft.com/office/officeart/2005/8/layout/hList7"/>
    <dgm:cxn modelId="{D95BCC18-2B8E-453D-9499-AC3DB5D4144B}" type="presParOf" srcId="{355119A7-6937-4480-956F-E9D6BEF2BA1C}" destId="{3AF2979D-C8D1-4D8A-B4D8-22C7BF66FFA8}" srcOrd="3" destOrd="0" presId="urn:microsoft.com/office/officeart/2005/8/layout/hList7"/>
    <dgm:cxn modelId="{C53E9A36-AA10-4C57-AB3A-4EFB86102A96}" type="presParOf" srcId="{94D2C955-0C54-4E1C-94B2-4693D45D0A9E}" destId="{0F643807-DB44-4BE6-9F5E-BBDDD0A67D28}" srcOrd="13" destOrd="0" presId="urn:microsoft.com/office/officeart/2005/8/layout/hList7"/>
    <dgm:cxn modelId="{8340D8F6-FB7F-435E-BAC9-38154271396A}" type="presParOf" srcId="{94D2C955-0C54-4E1C-94B2-4693D45D0A9E}" destId="{78F76DD8-F3E3-4F5B-860F-43819EE14A37}" srcOrd="14" destOrd="0" presId="urn:microsoft.com/office/officeart/2005/8/layout/hList7"/>
    <dgm:cxn modelId="{BF41AAA5-0A9B-47DF-AC74-A401A3ED7E01}" type="presParOf" srcId="{78F76DD8-F3E3-4F5B-860F-43819EE14A37}" destId="{768C04AB-2B61-4CF5-A1E3-9C2426F2AC6A}" srcOrd="0" destOrd="0" presId="urn:microsoft.com/office/officeart/2005/8/layout/hList7"/>
    <dgm:cxn modelId="{699A6417-AE50-485D-9536-6B4F71199A5F}" type="presParOf" srcId="{78F76DD8-F3E3-4F5B-860F-43819EE14A37}" destId="{BA527CFD-9BF8-4801-B490-4C5FFBFF096B}" srcOrd="1" destOrd="0" presId="urn:microsoft.com/office/officeart/2005/8/layout/hList7"/>
    <dgm:cxn modelId="{0E20F8A0-3553-440A-B794-8B534024CCF2}" type="presParOf" srcId="{78F76DD8-F3E3-4F5B-860F-43819EE14A37}" destId="{61456275-1D3F-4180-BE6A-164C6C373363}" srcOrd="2" destOrd="0" presId="urn:microsoft.com/office/officeart/2005/8/layout/hList7"/>
    <dgm:cxn modelId="{72DF65F8-0647-467E-A2EE-9D6C8E6A0667}" type="presParOf" srcId="{78F76DD8-F3E3-4F5B-860F-43819EE14A37}" destId="{F669B9CA-6173-4165-A16F-8E8F2F7C46D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F72856-DC07-4D50-A41D-6CB16EE8A4CD}">
      <dsp:nvSpPr>
        <dsp:cNvPr id="0" name=""/>
        <dsp:cNvSpPr/>
      </dsp:nvSpPr>
      <dsp:spPr>
        <a:xfrm>
          <a:off x="7681" y="0"/>
          <a:ext cx="2310120" cy="645730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DI podklady</a:t>
          </a:r>
        </a:p>
      </dsp:txBody>
      <dsp:txXfrm>
        <a:off x="7681" y="2582922"/>
        <a:ext cx="2310120" cy="2582922"/>
      </dsp:txXfrm>
    </dsp:sp>
    <dsp:sp modelId="{2669DAF7-4729-466F-A498-734130FB057B}">
      <dsp:nvSpPr>
        <dsp:cNvPr id="0" name=""/>
        <dsp:cNvSpPr/>
      </dsp:nvSpPr>
      <dsp:spPr>
        <a:xfrm>
          <a:off x="87599" y="387438"/>
          <a:ext cx="2150282" cy="215028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4000" r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EE8792-664A-4BD2-B2AF-32F6CC12406F}">
      <dsp:nvSpPr>
        <dsp:cNvPr id="0" name=""/>
        <dsp:cNvSpPr/>
      </dsp:nvSpPr>
      <dsp:spPr>
        <a:xfrm>
          <a:off x="2387104" y="0"/>
          <a:ext cx="2310120" cy="6457306"/>
        </a:xfrm>
        <a:prstGeom prst="roundRect">
          <a:avLst>
            <a:gd name="adj" fmla="val 10000"/>
          </a:avLst>
        </a:prstGeom>
        <a:solidFill>
          <a:schemeClr val="accent3">
            <a:hueOff val="1607181"/>
            <a:satOff val="-2411"/>
            <a:lumOff val="-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 err="1"/>
            <a:t>Makromodel</a:t>
          </a:r>
          <a:endParaRPr lang="cs-CZ" sz="2500" kern="1200" dirty="0"/>
        </a:p>
      </dsp:txBody>
      <dsp:txXfrm>
        <a:off x="2387104" y="2582922"/>
        <a:ext cx="2310120" cy="2582922"/>
      </dsp:txXfrm>
    </dsp:sp>
    <dsp:sp modelId="{B35902BA-480B-44FC-B80F-864467F1C0A4}">
      <dsp:nvSpPr>
        <dsp:cNvPr id="0" name=""/>
        <dsp:cNvSpPr/>
      </dsp:nvSpPr>
      <dsp:spPr>
        <a:xfrm>
          <a:off x="2467023" y="387438"/>
          <a:ext cx="2150282" cy="2150282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4000" r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F15D67-F91F-47DF-95AF-07E5DC2F9747}">
      <dsp:nvSpPr>
        <dsp:cNvPr id="0" name=""/>
        <dsp:cNvSpPr/>
      </dsp:nvSpPr>
      <dsp:spPr>
        <a:xfrm>
          <a:off x="4766528" y="0"/>
          <a:ext cx="2310120" cy="6457306"/>
        </a:xfrm>
        <a:prstGeom prst="roundRect">
          <a:avLst>
            <a:gd name="adj" fmla="val 10000"/>
          </a:avLst>
        </a:prstGeom>
        <a:solidFill>
          <a:schemeClr val="accent3">
            <a:hueOff val="3214361"/>
            <a:satOff val="-4823"/>
            <a:lumOff val="-7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 err="1"/>
            <a:t>Mikrosimulace</a:t>
          </a:r>
          <a:endParaRPr lang="cs-CZ" sz="2500" kern="1200" dirty="0"/>
        </a:p>
      </dsp:txBody>
      <dsp:txXfrm>
        <a:off x="4766528" y="2582922"/>
        <a:ext cx="2310120" cy="2582922"/>
      </dsp:txXfrm>
    </dsp:sp>
    <dsp:sp modelId="{34A01F5C-EEF0-46C9-BE59-B73770774A34}">
      <dsp:nvSpPr>
        <dsp:cNvPr id="0" name=""/>
        <dsp:cNvSpPr/>
      </dsp:nvSpPr>
      <dsp:spPr>
        <a:xfrm>
          <a:off x="4846447" y="387438"/>
          <a:ext cx="2150282" cy="2150282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9000" r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9D75E1-4E81-4737-AD7C-24FD6FE55683}">
      <dsp:nvSpPr>
        <dsp:cNvPr id="0" name=""/>
        <dsp:cNvSpPr/>
      </dsp:nvSpPr>
      <dsp:spPr>
        <a:xfrm>
          <a:off x="7145952" y="0"/>
          <a:ext cx="2310120" cy="6457306"/>
        </a:xfrm>
        <a:prstGeom prst="roundRect">
          <a:avLst>
            <a:gd name="adj" fmla="val 10000"/>
          </a:avLst>
        </a:prstGeom>
        <a:solidFill>
          <a:schemeClr val="accent3">
            <a:hueOff val="4821541"/>
            <a:satOff val="-7234"/>
            <a:lumOff val="-1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Optimalizace DIO</a:t>
          </a:r>
        </a:p>
      </dsp:txBody>
      <dsp:txXfrm>
        <a:off x="7145952" y="2582922"/>
        <a:ext cx="2310120" cy="2582922"/>
      </dsp:txXfrm>
    </dsp:sp>
    <dsp:sp modelId="{9E9B33F6-0A39-41D4-8C9A-06F39D7E64D0}">
      <dsp:nvSpPr>
        <dsp:cNvPr id="0" name=""/>
        <dsp:cNvSpPr/>
      </dsp:nvSpPr>
      <dsp:spPr>
        <a:xfrm>
          <a:off x="7225870" y="387438"/>
          <a:ext cx="2150282" cy="2150282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37000" r="-3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0D923-D8B0-4373-A7E7-D7A69AEB9CCB}">
      <dsp:nvSpPr>
        <dsp:cNvPr id="0" name=""/>
        <dsp:cNvSpPr/>
      </dsp:nvSpPr>
      <dsp:spPr>
        <a:xfrm>
          <a:off x="9525375" y="0"/>
          <a:ext cx="2310120" cy="6457306"/>
        </a:xfrm>
        <a:prstGeom prst="roundRect">
          <a:avLst>
            <a:gd name="adj" fmla="val 10000"/>
          </a:avLst>
        </a:prstGeom>
        <a:solidFill>
          <a:schemeClr val="accent3">
            <a:hueOff val="6428722"/>
            <a:satOff val="-9646"/>
            <a:lumOff val="-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Strategie k dopravě během omezení</a:t>
          </a:r>
        </a:p>
      </dsp:txBody>
      <dsp:txXfrm>
        <a:off x="9525375" y="2582922"/>
        <a:ext cx="2310120" cy="2582922"/>
      </dsp:txXfrm>
    </dsp:sp>
    <dsp:sp modelId="{5AB15E57-B380-4AF5-BFBD-32D18A7C747F}">
      <dsp:nvSpPr>
        <dsp:cNvPr id="0" name=""/>
        <dsp:cNvSpPr/>
      </dsp:nvSpPr>
      <dsp:spPr>
        <a:xfrm>
          <a:off x="9605294" y="387438"/>
          <a:ext cx="2150282" cy="2150282"/>
        </a:xfrm>
        <a:prstGeom prst="ellipse">
          <a:avLst/>
        </a:prstGeom>
        <a:blipFill rotWithShape="1">
          <a:blip xmlns:r="http://schemas.openxmlformats.org/officeDocument/2006/relationships"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77AC02-9A8D-4EEA-9232-826398EDD4CC}">
      <dsp:nvSpPr>
        <dsp:cNvPr id="0" name=""/>
        <dsp:cNvSpPr/>
      </dsp:nvSpPr>
      <dsp:spPr>
        <a:xfrm>
          <a:off x="11904799" y="0"/>
          <a:ext cx="2310120" cy="6457306"/>
        </a:xfrm>
        <a:prstGeom prst="roundRect">
          <a:avLst>
            <a:gd name="adj" fmla="val 10000"/>
          </a:avLst>
        </a:prstGeom>
        <a:solidFill>
          <a:schemeClr val="accent3">
            <a:hueOff val="8035903"/>
            <a:satOff val="-12057"/>
            <a:lumOff val="-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Návazná dopravní opatření</a:t>
          </a:r>
        </a:p>
      </dsp:txBody>
      <dsp:txXfrm>
        <a:off x="11904799" y="2582922"/>
        <a:ext cx="2310120" cy="2582922"/>
      </dsp:txXfrm>
    </dsp:sp>
    <dsp:sp modelId="{64A760D2-E386-4717-80D3-BDC42F5D5916}">
      <dsp:nvSpPr>
        <dsp:cNvPr id="0" name=""/>
        <dsp:cNvSpPr/>
      </dsp:nvSpPr>
      <dsp:spPr>
        <a:xfrm>
          <a:off x="11984718" y="387438"/>
          <a:ext cx="2150282" cy="2150282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69C368-C682-4C98-8C46-E37288E93F00}">
      <dsp:nvSpPr>
        <dsp:cNvPr id="0" name=""/>
        <dsp:cNvSpPr/>
      </dsp:nvSpPr>
      <dsp:spPr>
        <a:xfrm>
          <a:off x="14284223" y="0"/>
          <a:ext cx="2310120" cy="6457306"/>
        </a:xfrm>
        <a:prstGeom prst="roundRect">
          <a:avLst>
            <a:gd name="adj" fmla="val 10000"/>
          </a:avLst>
        </a:prstGeom>
        <a:solidFill>
          <a:schemeClr val="accent3">
            <a:hueOff val="9643083"/>
            <a:satOff val="-14469"/>
            <a:lumOff val="-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DI vyhodnocení etap</a:t>
          </a:r>
        </a:p>
      </dsp:txBody>
      <dsp:txXfrm>
        <a:off x="14284223" y="2582922"/>
        <a:ext cx="2310120" cy="2582922"/>
      </dsp:txXfrm>
    </dsp:sp>
    <dsp:sp modelId="{3AF2979D-C8D1-4D8A-B4D8-22C7BF66FFA8}">
      <dsp:nvSpPr>
        <dsp:cNvPr id="0" name=""/>
        <dsp:cNvSpPr/>
      </dsp:nvSpPr>
      <dsp:spPr>
        <a:xfrm>
          <a:off x="14364141" y="387438"/>
          <a:ext cx="2150282" cy="2150282"/>
        </a:xfrm>
        <a:prstGeom prst="ellipse">
          <a:avLst/>
        </a:prstGeom>
        <a:blipFill rotWithShape="1">
          <a:blip xmlns:r="http://schemas.openxmlformats.org/officeDocument/2006/relationships" r:embed="rId7"/>
          <a:srcRect/>
          <a:stretch>
            <a:fillRect l="-13000" r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C04AB-2B61-4CF5-A1E3-9C2426F2AC6A}">
      <dsp:nvSpPr>
        <dsp:cNvPr id="0" name=""/>
        <dsp:cNvSpPr/>
      </dsp:nvSpPr>
      <dsp:spPr>
        <a:xfrm>
          <a:off x="16663646" y="0"/>
          <a:ext cx="2310120" cy="6457306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Koordinace ostatních staveb</a:t>
          </a:r>
        </a:p>
      </dsp:txBody>
      <dsp:txXfrm>
        <a:off x="16663646" y="2582922"/>
        <a:ext cx="2310120" cy="2582922"/>
      </dsp:txXfrm>
    </dsp:sp>
    <dsp:sp modelId="{F669B9CA-6173-4165-A16F-8E8F2F7C46D2}">
      <dsp:nvSpPr>
        <dsp:cNvPr id="0" name=""/>
        <dsp:cNvSpPr/>
      </dsp:nvSpPr>
      <dsp:spPr>
        <a:xfrm>
          <a:off x="16743565" y="387438"/>
          <a:ext cx="2150282" cy="2150282"/>
        </a:xfrm>
        <a:prstGeom prst="ellipse">
          <a:avLst/>
        </a:prstGeom>
        <a:blipFill rotWithShape="1">
          <a:blip xmlns:r="http://schemas.openxmlformats.org/officeDocument/2006/relationships" r:embed="rId8"/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8E04A0-E7B4-4304-B5F5-5A24B0DCAAEE}">
      <dsp:nvSpPr>
        <dsp:cNvPr id="0" name=""/>
        <dsp:cNvSpPr/>
      </dsp:nvSpPr>
      <dsp:spPr>
        <a:xfrm>
          <a:off x="759257" y="5165844"/>
          <a:ext cx="17462932" cy="968595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078" cy="487406"/>
          </a:xfrm>
          <a:prstGeom prst="rect">
            <a:avLst/>
          </a:prstGeom>
        </p:spPr>
        <p:txBody>
          <a:bodyPr vert="horz" lIns="47796" tIns="23898" rIns="47796" bIns="23898" rtlCol="0"/>
          <a:lstStyle>
            <a:lvl1pPr algn="l">
              <a:defRPr sz="6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777431" y="0"/>
            <a:ext cx="2890078" cy="487406"/>
          </a:xfrm>
          <a:prstGeom prst="rect">
            <a:avLst/>
          </a:prstGeom>
        </p:spPr>
        <p:txBody>
          <a:bodyPr vert="horz" lIns="47796" tIns="23898" rIns="47796" bIns="23898" rtlCol="0"/>
          <a:lstStyle>
            <a:lvl1pPr algn="r">
              <a:defRPr sz="600"/>
            </a:lvl1pPr>
          </a:lstStyle>
          <a:p>
            <a:fld id="{7313482E-B6E3-4C6D-9E47-303387171EC2}" type="datetimeFigureOut">
              <a:rPr lang="cs-CZ" smtClean="0"/>
              <a:t>22.04.2024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2550" y="730250"/>
            <a:ext cx="6503988" cy="36591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7796" tIns="23898" rIns="47796" bIns="23898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66699" y="4633099"/>
            <a:ext cx="5335691" cy="4389394"/>
          </a:xfrm>
          <a:prstGeom prst="rect">
            <a:avLst/>
          </a:prstGeom>
        </p:spPr>
        <p:txBody>
          <a:bodyPr vert="horz" lIns="47796" tIns="23898" rIns="47796" bIns="23898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264825"/>
            <a:ext cx="2890078" cy="487406"/>
          </a:xfrm>
          <a:prstGeom prst="rect">
            <a:avLst/>
          </a:prstGeom>
        </p:spPr>
        <p:txBody>
          <a:bodyPr vert="horz" lIns="47796" tIns="23898" rIns="47796" bIns="23898" rtlCol="0" anchor="b"/>
          <a:lstStyle>
            <a:lvl1pPr algn="l">
              <a:defRPr sz="6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777431" y="9264825"/>
            <a:ext cx="2890078" cy="487406"/>
          </a:xfrm>
          <a:prstGeom prst="rect">
            <a:avLst/>
          </a:prstGeom>
        </p:spPr>
        <p:txBody>
          <a:bodyPr vert="horz" lIns="47796" tIns="23898" rIns="47796" bIns="23898" rtlCol="0" anchor="b"/>
          <a:lstStyle>
            <a:lvl1pPr algn="r">
              <a:defRPr sz="600"/>
            </a:lvl1pPr>
          </a:lstStyle>
          <a:p>
            <a:fld id="{1F95CAB3-A6F7-4610-8CA8-49D3B4E017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7153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5CAB3-A6F7-4610-8CA8-49D3B4E0179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4461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5CAB3-A6F7-4610-8CA8-49D3B4E0179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2642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5CAB3-A6F7-4610-8CA8-49D3B4E0179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131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6A79A-AE3B-4EA9-B657-D8E663EE42FA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6458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6A79A-AE3B-4EA9-B657-D8E663EE42FA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502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/>
              <a:t>/24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E90B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/>
              <a:t>/24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E90B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/>
              <a:t>/24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E90B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/>
              <a:t>/24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/>
              <a:t>/24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B81ECE-F72A-4353-813D-9E00E420C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2742996"/>
            <a:ext cx="15078075" cy="3045193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44E481F-9F46-4FD5-A1A5-3B3B979FE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609077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616951F-EE74-4A00-A2D8-9B6CAFCB91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4AE237D6-7F1A-4A8C-9FA4-EC5F15A83056}" type="datetime1">
              <a:rPr lang="cs-CZ" smtClean="0"/>
              <a:t>22.04.2024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3BB9D2-C58B-4FB7-9B25-00D6156B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4F6D94-98F6-403C-AA86-A5AED7D2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88034" y="10305239"/>
            <a:ext cx="901065" cy="377026"/>
          </a:xfrm>
        </p:spPr>
        <p:txBody>
          <a:bodyPr/>
          <a:lstStyle/>
          <a:p>
            <a:fld id="{FF6921BA-CE4E-4161-B1F0-3F385E9AE1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9854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8418277" y="628253"/>
            <a:ext cx="582295" cy="1047115"/>
          </a:xfrm>
          <a:custGeom>
            <a:avLst/>
            <a:gdLst/>
            <a:ahLst/>
            <a:cxnLst/>
            <a:rect l="l" t="t" r="r" b="b"/>
            <a:pathLst>
              <a:path w="582294" h="1047114">
                <a:moveTo>
                  <a:pt x="513377" y="0"/>
                </a:moveTo>
                <a:lnTo>
                  <a:pt x="0" y="0"/>
                </a:lnTo>
                <a:lnTo>
                  <a:pt x="0" y="1047088"/>
                </a:lnTo>
                <a:lnTo>
                  <a:pt x="513377" y="1047088"/>
                </a:lnTo>
                <a:lnTo>
                  <a:pt x="513377" y="693811"/>
                </a:lnTo>
                <a:lnTo>
                  <a:pt x="473115" y="686492"/>
                </a:lnTo>
                <a:lnTo>
                  <a:pt x="191292" y="686492"/>
                </a:lnTo>
                <a:lnTo>
                  <a:pt x="191292" y="427505"/>
                </a:lnTo>
                <a:lnTo>
                  <a:pt x="95955" y="427505"/>
                </a:lnTo>
                <a:lnTo>
                  <a:pt x="95955" y="358743"/>
                </a:lnTo>
                <a:lnTo>
                  <a:pt x="476949" y="358743"/>
                </a:lnTo>
                <a:lnTo>
                  <a:pt x="513377" y="353015"/>
                </a:lnTo>
                <a:lnTo>
                  <a:pt x="513377" y="0"/>
                </a:lnTo>
                <a:close/>
              </a:path>
              <a:path w="582294" h="1047114">
                <a:moveTo>
                  <a:pt x="476949" y="358743"/>
                </a:moveTo>
                <a:lnTo>
                  <a:pt x="368690" y="358743"/>
                </a:lnTo>
                <a:lnTo>
                  <a:pt x="368690" y="427505"/>
                </a:lnTo>
                <a:lnTo>
                  <a:pt x="272431" y="427505"/>
                </a:lnTo>
                <a:lnTo>
                  <a:pt x="272431" y="686492"/>
                </a:lnTo>
                <a:lnTo>
                  <a:pt x="473115" y="686492"/>
                </a:lnTo>
                <a:lnTo>
                  <a:pt x="460393" y="684179"/>
                </a:lnTo>
                <a:lnTo>
                  <a:pt x="419729" y="662321"/>
                </a:lnTo>
                <a:lnTo>
                  <a:pt x="393363" y="628591"/>
                </a:lnTo>
                <a:lnTo>
                  <a:pt x="383276" y="583343"/>
                </a:lnTo>
                <a:lnTo>
                  <a:pt x="578025" y="583343"/>
                </a:lnTo>
                <a:lnTo>
                  <a:pt x="576896" y="579590"/>
                </a:lnTo>
                <a:lnTo>
                  <a:pt x="562844" y="568740"/>
                </a:lnTo>
                <a:lnTo>
                  <a:pt x="540369" y="560723"/>
                </a:lnTo>
                <a:lnTo>
                  <a:pt x="510246" y="553093"/>
                </a:lnTo>
                <a:lnTo>
                  <a:pt x="468005" y="541610"/>
                </a:lnTo>
                <a:lnTo>
                  <a:pt x="430489" y="524156"/>
                </a:lnTo>
                <a:lnTo>
                  <a:pt x="403630" y="496305"/>
                </a:lnTo>
                <a:lnTo>
                  <a:pt x="393359" y="453630"/>
                </a:lnTo>
                <a:lnTo>
                  <a:pt x="402500" y="410095"/>
                </a:lnTo>
                <a:lnTo>
                  <a:pt x="427735" y="379288"/>
                </a:lnTo>
                <a:lnTo>
                  <a:pt x="465787" y="360498"/>
                </a:lnTo>
                <a:lnTo>
                  <a:pt x="476949" y="358743"/>
                </a:lnTo>
                <a:close/>
              </a:path>
              <a:path w="582294" h="1047114">
                <a:moveTo>
                  <a:pt x="578025" y="583343"/>
                </a:moveTo>
                <a:lnTo>
                  <a:pt x="464865" y="583343"/>
                </a:lnTo>
                <a:lnTo>
                  <a:pt x="470964" y="604573"/>
                </a:lnTo>
                <a:lnTo>
                  <a:pt x="483720" y="619101"/>
                </a:lnTo>
                <a:lnTo>
                  <a:pt x="503093" y="627440"/>
                </a:lnTo>
                <a:lnTo>
                  <a:pt x="529041" y="630106"/>
                </a:lnTo>
                <a:lnTo>
                  <a:pt x="548493" y="628214"/>
                </a:lnTo>
                <a:lnTo>
                  <a:pt x="565366" y="622195"/>
                </a:lnTo>
                <a:lnTo>
                  <a:pt x="577254" y="611535"/>
                </a:lnTo>
                <a:lnTo>
                  <a:pt x="581751" y="595720"/>
                </a:lnTo>
                <a:lnTo>
                  <a:pt x="578025" y="583343"/>
                </a:lnTo>
                <a:close/>
              </a:path>
            </a:pathLst>
          </a:custGeom>
          <a:solidFill>
            <a:srgbClr val="E90B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8891844" y="628253"/>
            <a:ext cx="574040" cy="1047115"/>
          </a:xfrm>
          <a:custGeom>
            <a:avLst/>
            <a:gdLst/>
            <a:ahLst/>
            <a:cxnLst/>
            <a:rect l="l" t="t" r="r" b="b"/>
            <a:pathLst>
              <a:path w="574040" h="1047114">
                <a:moveTo>
                  <a:pt x="47213" y="414228"/>
                </a:moveTo>
                <a:lnTo>
                  <a:pt x="27847" y="416448"/>
                </a:lnTo>
                <a:lnTo>
                  <a:pt x="12949" y="422708"/>
                </a:lnTo>
                <a:lnTo>
                  <a:pt x="3380" y="432405"/>
                </a:lnTo>
                <a:lnTo>
                  <a:pt x="0" y="444939"/>
                </a:lnTo>
                <a:lnTo>
                  <a:pt x="4706" y="459216"/>
                </a:lnTo>
                <a:lnTo>
                  <a:pt x="18737" y="469115"/>
                </a:lnTo>
                <a:lnTo>
                  <a:pt x="41965" y="476781"/>
                </a:lnTo>
                <a:lnTo>
                  <a:pt x="74259" y="484362"/>
                </a:lnTo>
                <a:lnTo>
                  <a:pt x="118097" y="496604"/>
                </a:lnTo>
                <a:lnTo>
                  <a:pt x="155102" y="514954"/>
                </a:lnTo>
                <a:lnTo>
                  <a:pt x="180677" y="543789"/>
                </a:lnTo>
                <a:lnTo>
                  <a:pt x="190224" y="587489"/>
                </a:lnTo>
                <a:lnTo>
                  <a:pt x="180246" y="632431"/>
                </a:lnTo>
                <a:lnTo>
                  <a:pt x="152776" y="665631"/>
                </a:lnTo>
                <a:lnTo>
                  <a:pt x="111510" y="686442"/>
                </a:lnTo>
                <a:lnTo>
                  <a:pt x="60144" y="694219"/>
                </a:lnTo>
                <a:lnTo>
                  <a:pt x="60144" y="1047088"/>
                </a:lnTo>
                <a:lnTo>
                  <a:pt x="573511" y="1047088"/>
                </a:lnTo>
                <a:lnTo>
                  <a:pt x="573511" y="686502"/>
                </a:lnTo>
                <a:lnTo>
                  <a:pt x="223249" y="686502"/>
                </a:lnTo>
                <a:lnTo>
                  <a:pt x="223249" y="453640"/>
                </a:lnTo>
                <a:lnTo>
                  <a:pt x="99923" y="453640"/>
                </a:lnTo>
                <a:lnTo>
                  <a:pt x="94589" y="436849"/>
                </a:lnTo>
                <a:lnTo>
                  <a:pt x="83710" y="424483"/>
                </a:lnTo>
                <a:lnTo>
                  <a:pt x="67760" y="416842"/>
                </a:lnTo>
                <a:lnTo>
                  <a:pt x="47213" y="414228"/>
                </a:lnTo>
                <a:close/>
              </a:path>
              <a:path w="574040" h="1047114">
                <a:moveTo>
                  <a:pt x="304315" y="532245"/>
                </a:moveTo>
                <a:lnTo>
                  <a:pt x="304315" y="686502"/>
                </a:lnTo>
                <a:lnTo>
                  <a:pt x="405610" y="686502"/>
                </a:lnTo>
                <a:lnTo>
                  <a:pt x="304315" y="532245"/>
                </a:lnTo>
                <a:close/>
              </a:path>
              <a:path w="574040" h="1047114">
                <a:moveTo>
                  <a:pt x="573511" y="360020"/>
                </a:moveTo>
                <a:lnTo>
                  <a:pt x="497513" y="360020"/>
                </a:lnTo>
                <a:lnTo>
                  <a:pt x="385967" y="523272"/>
                </a:lnTo>
                <a:lnTo>
                  <a:pt x="497513" y="686502"/>
                </a:lnTo>
                <a:lnTo>
                  <a:pt x="573511" y="686502"/>
                </a:lnTo>
                <a:lnTo>
                  <a:pt x="573511" y="360020"/>
                </a:lnTo>
                <a:close/>
              </a:path>
              <a:path w="574040" h="1047114">
                <a:moveTo>
                  <a:pt x="573511" y="359015"/>
                </a:moveTo>
                <a:lnTo>
                  <a:pt x="304315" y="359015"/>
                </a:lnTo>
                <a:lnTo>
                  <a:pt x="304315" y="514288"/>
                </a:lnTo>
                <a:lnTo>
                  <a:pt x="405610" y="360020"/>
                </a:lnTo>
                <a:lnTo>
                  <a:pt x="573511" y="360020"/>
                </a:lnTo>
                <a:lnTo>
                  <a:pt x="573511" y="359015"/>
                </a:lnTo>
                <a:close/>
              </a:path>
              <a:path w="574040" h="1047114">
                <a:moveTo>
                  <a:pt x="573511" y="0"/>
                </a:moveTo>
                <a:lnTo>
                  <a:pt x="60144" y="0"/>
                </a:lnTo>
                <a:lnTo>
                  <a:pt x="60144" y="353057"/>
                </a:lnTo>
                <a:lnTo>
                  <a:pt x="106186" y="360823"/>
                </a:lnTo>
                <a:lnTo>
                  <a:pt x="143308" y="379926"/>
                </a:lnTo>
                <a:lnTo>
                  <a:pt x="168617" y="410741"/>
                </a:lnTo>
                <a:lnTo>
                  <a:pt x="179219" y="453640"/>
                </a:lnTo>
                <a:lnTo>
                  <a:pt x="223249" y="453640"/>
                </a:lnTo>
                <a:lnTo>
                  <a:pt x="223249" y="359015"/>
                </a:lnTo>
                <a:lnTo>
                  <a:pt x="573511" y="359015"/>
                </a:lnTo>
                <a:lnTo>
                  <a:pt x="573511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553" y="467285"/>
            <a:ext cx="4734560" cy="77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E90B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8253" y="2303594"/>
            <a:ext cx="12405994" cy="45091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588034" y="10305239"/>
            <a:ext cx="901065" cy="498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/>
              <a:t>/24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10" Type="http://schemas.openxmlformats.org/officeDocument/2006/relationships/image" Target="../media/image35.sv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9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d/viewer?mid=1ipp6tqQAKsodMY0yl7BjxflqYNnZ8LRH&amp;ll=50.03721988122439%2C14.415497525341555&amp;z=15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sk-praha.cz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65ED8E4-4980-531F-87C3-4B54C2C71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104099" cy="113093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bject 7"/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15553" y="10254628"/>
            <a:ext cx="18656697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3300" spc="-170" dirty="0">
                <a:solidFill>
                  <a:srgbClr val="878B8E"/>
                </a:solidFill>
                <a:latin typeface="Arial"/>
                <a:cs typeface="Arial"/>
              </a:rPr>
              <a:t>Technická správa komunikací hl. m. Prahy, a.s. – Úsek dopravního inženýrství, Ing. Michal Peterka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3345B9F-5B3D-F60E-1729-7059FC52F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775" y="3973714"/>
            <a:ext cx="19488548" cy="2031325"/>
          </a:xfrm>
        </p:spPr>
        <p:txBody>
          <a:bodyPr/>
          <a:lstStyle/>
          <a:p>
            <a:pPr algn="ctr"/>
            <a:r>
              <a:rPr lang="it-IT" sz="6600" dirty="0"/>
              <a:t>D</a:t>
            </a:r>
            <a:r>
              <a:rPr lang="cs-CZ" sz="6600" dirty="0" err="1"/>
              <a:t>opravněinženýrská</a:t>
            </a:r>
            <a:r>
              <a:rPr lang="it-IT" sz="6600" dirty="0"/>
              <a:t> činnost pro </a:t>
            </a:r>
            <a:br>
              <a:rPr lang="cs-CZ" sz="6600" dirty="0"/>
            </a:br>
            <a:r>
              <a:rPr lang="it-IT" sz="6600" dirty="0"/>
              <a:t>rekonstrukci Barrandovského mostu</a:t>
            </a:r>
            <a:endParaRPr lang="cs-CZ" sz="6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F3C773-BF34-1453-0C52-9963163CE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4265593"/>
            <a:ext cx="15078075" cy="1522596"/>
          </a:xfrm>
        </p:spPr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FAC488-2277-9B19-923B-5E1702C4C9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74E40A8-ACB3-580F-7122-40C43029FE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grpSp>
        <p:nvGrpSpPr>
          <p:cNvPr id="10" name="object 2">
            <a:extLst>
              <a:ext uri="{FF2B5EF4-FFF2-40B4-BE49-F238E27FC236}">
                <a16:creationId xmlns:a16="http://schemas.microsoft.com/office/drawing/2014/main" id="{B9669FA5-387D-8E3C-E694-9B5C1CB080A5}"/>
              </a:ext>
            </a:extLst>
          </p:cNvPr>
          <p:cNvGrpSpPr/>
          <p:nvPr/>
        </p:nvGrpSpPr>
        <p:grpSpPr>
          <a:xfrm>
            <a:off x="17893219" y="244633"/>
            <a:ext cx="1908750" cy="1606494"/>
            <a:chOff x="628253" y="628253"/>
            <a:chExt cx="2094230" cy="2094230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D13082ED-D215-A14D-CCBA-CB5D6C77DA2B}"/>
                </a:ext>
              </a:extLst>
            </p:cNvPr>
            <p:cNvSpPr/>
            <p:nvPr/>
          </p:nvSpPr>
          <p:spPr>
            <a:xfrm>
              <a:off x="628253" y="628253"/>
              <a:ext cx="1163955" cy="2094230"/>
            </a:xfrm>
            <a:custGeom>
              <a:avLst/>
              <a:gdLst/>
              <a:ahLst/>
              <a:cxnLst/>
              <a:rect l="l" t="t" r="r" b="b"/>
              <a:pathLst>
                <a:path w="1163955" h="2094230">
                  <a:moveTo>
                    <a:pt x="1026764" y="0"/>
                  </a:moveTo>
                  <a:lnTo>
                    <a:pt x="0" y="0"/>
                  </a:lnTo>
                  <a:lnTo>
                    <a:pt x="0" y="2094177"/>
                  </a:lnTo>
                  <a:lnTo>
                    <a:pt x="1026764" y="2094177"/>
                  </a:lnTo>
                  <a:lnTo>
                    <a:pt x="1026764" y="1387633"/>
                  </a:lnTo>
                  <a:lnTo>
                    <a:pt x="970949" y="1381099"/>
                  </a:lnTo>
                  <a:lnTo>
                    <a:pt x="938986" y="1372984"/>
                  </a:lnTo>
                  <a:lnTo>
                    <a:pt x="382606" y="1372984"/>
                  </a:lnTo>
                  <a:lnTo>
                    <a:pt x="382606" y="855021"/>
                  </a:lnTo>
                  <a:lnTo>
                    <a:pt x="191920" y="855021"/>
                  </a:lnTo>
                  <a:lnTo>
                    <a:pt x="191920" y="717496"/>
                  </a:lnTo>
                  <a:lnTo>
                    <a:pt x="947247" y="717496"/>
                  </a:lnTo>
                  <a:lnTo>
                    <a:pt x="977200" y="710785"/>
                  </a:lnTo>
                  <a:lnTo>
                    <a:pt x="1026764" y="706041"/>
                  </a:lnTo>
                  <a:lnTo>
                    <a:pt x="1026764" y="0"/>
                  </a:lnTo>
                  <a:close/>
                </a:path>
                <a:path w="1163955" h="2094230">
                  <a:moveTo>
                    <a:pt x="947247" y="717496"/>
                  </a:moveTo>
                  <a:lnTo>
                    <a:pt x="737391" y="717496"/>
                  </a:lnTo>
                  <a:lnTo>
                    <a:pt x="737391" y="855021"/>
                  </a:lnTo>
                  <a:lnTo>
                    <a:pt x="544873" y="855021"/>
                  </a:lnTo>
                  <a:lnTo>
                    <a:pt x="544873" y="1372984"/>
                  </a:lnTo>
                  <a:lnTo>
                    <a:pt x="938986" y="1372984"/>
                  </a:lnTo>
                  <a:lnTo>
                    <a:pt x="920799" y="1368366"/>
                  </a:lnTo>
                  <a:lnTo>
                    <a:pt x="876809" y="1349521"/>
                  </a:lnTo>
                  <a:lnTo>
                    <a:pt x="839474" y="1324653"/>
                  </a:lnTo>
                  <a:lnTo>
                    <a:pt x="809288" y="1293848"/>
                  </a:lnTo>
                  <a:lnTo>
                    <a:pt x="786746" y="1257196"/>
                  </a:lnTo>
                  <a:lnTo>
                    <a:pt x="772343" y="1214782"/>
                  </a:lnTo>
                  <a:lnTo>
                    <a:pt x="766573" y="1166697"/>
                  </a:lnTo>
                  <a:lnTo>
                    <a:pt x="1156072" y="1166697"/>
                  </a:lnTo>
                  <a:lnTo>
                    <a:pt x="1153813" y="1159190"/>
                  </a:lnTo>
                  <a:lnTo>
                    <a:pt x="1125709" y="1137491"/>
                  </a:lnTo>
                  <a:lnTo>
                    <a:pt x="1080760" y="1121458"/>
                  </a:lnTo>
                  <a:lnTo>
                    <a:pt x="971768" y="1094019"/>
                  </a:lnTo>
                  <a:lnTo>
                    <a:pt x="924452" y="1079181"/>
                  </a:lnTo>
                  <a:lnTo>
                    <a:pt x="880776" y="1060032"/>
                  </a:lnTo>
                  <a:lnTo>
                    <a:pt x="842955" y="1034920"/>
                  </a:lnTo>
                  <a:lnTo>
                    <a:pt x="813199" y="1002192"/>
                  </a:lnTo>
                  <a:lnTo>
                    <a:pt x="793724" y="960196"/>
                  </a:lnTo>
                  <a:lnTo>
                    <a:pt x="786740" y="907281"/>
                  </a:lnTo>
                  <a:lnTo>
                    <a:pt x="791446" y="860469"/>
                  </a:lnTo>
                  <a:lnTo>
                    <a:pt x="805019" y="820201"/>
                  </a:lnTo>
                  <a:lnTo>
                    <a:pt x="826639" y="786299"/>
                  </a:lnTo>
                  <a:lnTo>
                    <a:pt x="855487" y="758584"/>
                  </a:lnTo>
                  <a:lnTo>
                    <a:pt x="890742" y="736878"/>
                  </a:lnTo>
                  <a:lnTo>
                    <a:pt x="931587" y="721005"/>
                  </a:lnTo>
                  <a:lnTo>
                    <a:pt x="947247" y="717496"/>
                  </a:lnTo>
                  <a:close/>
                </a:path>
                <a:path w="1163955" h="2094230">
                  <a:moveTo>
                    <a:pt x="1156072" y="1166697"/>
                  </a:moveTo>
                  <a:lnTo>
                    <a:pt x="929751" y="1166697"/>
                  </a:lnTo>
                  <a:lnTo>
                    <a:pt x="941939" y="1209158"/>
                  </a:lnTo>
                  <a:lnTo>
                    <a:pt x="967449" y="1238213"/>
                  </a:lnTo>
                  <a:lnTo>
                    <a:pt x="1006196" y="1254892"/>
                  </a:lnTo>
                  <a:lnTo>
                    <a:pt x="1058093" y="1260223"/>
                  </a:lnTo>
                  <a:lnTo>
                    <a:pt x="1096998" y="1256438"/>
                  </a:lnTo>
                  <a:lnTo>
                    <a:pt x="1130748" y="1244397"/>
                  </a:lnTo>
                  <a:lnTo>
                    <a:pt x="1154528" y="1223077"/>
                  </a:lnTo>
                  <a:lnTo>
                    <a:pt x="1163524" y="1191450"/>
                  </a:lnTo>
                  <a:lnTo>
                    <a:pt x="1156072" y="1166697"/>
                  </a:lnTo>
                  <a:close/>
                </a:path>
              </a:pathLst>
            </a:custGeom>
            <a:solidFill>
              <a:srgbClr val="E90B23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7771A5E5-FB2E-29E1-1B6D-BD424145CD81}"/>
                </a:ext>
              </a:extLst>
            </p:cNvPr>
            <p:cNvSpPr/>
            <p:nvPr/>
          </p:nvSpPr>
          <p:spPr>
            <a:xfrm>
              <a:off x="1575417" y="628253"/>
              <a:ext cx="1147445" cy="2094230"/>
            </a:xfrm>
            <a:custGeom>
              <a:avLst/>
              <a:gdLst/>
              <a:ahLst/>
              <a:cxnLst/>
              <a:rect l="l" t="t" r="r" b="b"/>
              <a:pathLst>
                <a:path w="1147445" h="2094230">
                  <a:moveTo>
                    <a:pt x="94426" y="828445"/>
                  </a:moveTo>
                  <a:lnTo>
                    <a:pt x="55690" y="832886"/>
                  </a:lnTo>
                  <a:lnTo>
                    <a:pt x="25895" y="845407"/>
                  </a:lnTo>
                  <a:lnTo>
                    <a:pt x="6760" y="864805"/>
                  </a:lnTo>
                  <a:lnTo>
                    <a:pt x="0" y="889878"/>
                  </a:lnTo>
                  <a:lnTo>
                    <a:pt x="9410" y="918426"/>
                  </a:lnTo>
                  <a:lnTo>
                    <a:pt x="37470" y="938216"/>
                  </a:lnTo>
                  <a:lnTo>
                    <a:pt x="83921" y="953543"/>
                  </a:lnTo>
                  <a:lnTo>
                    <a:pt x="148508" y="968703"/>
                  </a:lnTo>
                  <a:lnTo>
                    <a:pt x="193479" y="979969"/>
                  </a:lnTo>
                  <a:lnTo>
                    <a:pt x="236185" y="993193"/>
                  </a:lnTo>
                  <a:lnTo>
                    <a:pt x="275475" y="1009469"/>
                  </a:lnTo>
                  <a:lnTo>
                    <a:pt x="310199" y="1029892"/>
                  </a:lnTo>
                  <a:lnTo>
                    <a:pt x="339209" y="1055559"/>
                  </a:lnTo>
                  <a:lnTo>
                    <a:pt x="361353" y="1087564"/>
                  </a:lnTo>
                  <a:lnTo>
                    <a:pt x="375483" y="1127002"/>
                  </a:lnTo>
                  <a:lnTo>
                    <a:pt x="380449" y="1174969"/>
                  </a:lnTo>
                  <a:lnTo>
                    <a:pt x="375305" y="1222765"/>
                  </a:lnTo>
                  <a:lnTo>
                    <a:pt x="360491" y="1264852"/>
                  </a:lnTo>
                  <a:lnTo>
                    <a:pt x="336931" y="1301066"/>
                  </a:lnTo>
                  <a:lnTo>
                    <a:pt x="305549" y="1331248"/>
                  </a:lnTo>
                  <a:lnTo>
                    <a:pt x="267270" y="1355237"/>
                  </a:lnTo>
                  <a:lnTo>
                    <a:pt x="223017" y="1372870"/>
                  </a:lnTo>
                  <a:lnTo>
                    <a:pt x="173715" y="1383988"/>
                  </a:lnTo>
                  <a:lnTo>
                    <a:pt x="120289" y="1388428"/>
                  </a:lnTo>
                  <a:lnTo>
                    <a:pt x="120289" y="2094177"/>
                  </a:lnTo>
                  <a:lnTo>
                    <a:pt x="1147012" y="2094177"/>
                  </a:lnTo>
                  <a:lnTo>
                    <a:pt x="1147012" y="1372994"/>
                  </a:lnTo>
                  <a:lnTo>
                    <a:pt x="446499" y="1372994"/>
                  </a:lnTo>
                  <a:lnTo>
                    <a:pt x="446499" y="907270"/>
                  </a:lnTo>
                  <a:lnTo>
                    <a:pt x="199847" y="907270"/>
                  </a:lnTo>
                  <a:lnTo>
                    <a:pt x="189175" y="873684"/>
                  </a:lnTo>
                  <a:lnTo>
                    <a:pt x="167417" y="848951"/>
                  </a:lnTo>
                  <a:lnTo>
                    <a:pt x="135519" y="833672"/>
                  </a:lnTo>
                  <a:lnTo>
                    <a:pt x="94426" y="828445"/>
                  </a:lnTo>
                  <a:close/>
                </a:path>
                <a:path w="1147445" h="2094230">
                  <a:moveTo>
                    <a:pt x="608630" y="1064491"/>
                  </a:moveTo>
                  <a:lnTo>
                    <a:pt x="608630" y="1372994"/>
                  </a:lnTo>
                  <a:lnTo>
                    <a:pt x="811221" y="1372994"/>
                  </a:lnTo>
                  <a:lnTo>
                    <a:pt x="608630" y="1064491"/>
                  </a:lnTo>
                  <a:close/>
                </a:path>
                <a:path w="1147445" h="2094230">
                  <a:moveTo>
                    <a:pt x="1147012" y="720030"/>
                  </a:moveTo>
                  <a:lnTo>
                    <a:pt x="995027" y="720030"/>
                  </a:lnTo>
                  <a:lnTo>
                    <a:pt x="771945" y="1046523"/>
                  </a:lnTo>
                  <a:lnTo>
                    <a:pt x="995027" y="1372994"/>
                  </a:lnTo>
                  <a:lnTo>
                    <a:pt x="1147012" y="1372994"/>
                  </a:lnTo>
                  <a:lnTo>
                    <a:pt x="1147012" y="720030"/>
                  </a:lnTo>
                  <a:close/>
                </a:path>
                <a:path w="1147445" h="2094230">
                  <a:moveTo>
                    <a:pt x="1147012" y="718030"/>
                  </a:moveTo>
                  <a:lnTo>
                    <a:pt x="608630" y="718030"/>
                  </a:lnTo>
                  <a:lnTo>
                    <a:pt x="608630" y="1028555"/>
                  </a:lnTo>
                  <a:lnTo>
                    <a:pt x="811221" y="720030"/>
                  </a:lnTo>
                  <a:lnTo>
                    <a:pt x="1147012" y="720030"/>
                  </a:lnTo>
                  <a:lnTo>
                    <a:pt x="1147012" y="718030"/>
                  </a:lnTo>
                  <a:close/>
                </a:path>
                <a:path w="1147445" h="2094230">
                  <a:moveTo>
                    <a:pt x="1147012" y="0"/>
                  </a:moveTo>
                  <a:lnTo>
                    <a:pt x="120289" y="0"/>
                  </a:lnTo>
                  <a:lnTo>
                    <a:pt x="120289" y="706104"/>
                  </a:lnTo>
                  <a:lnTo>
                    <a:pt x="168199" y="711079"/>
                  </a:lnTo>
                  <a:lnTo>
                    <a:pt x="212372" y="721630"/>
                  </a:lnTo>
                  <a:lnTo>
                    <a:pt x="252084" y="737851"/>
                  </a:lnTo>
                  <a:lnTo>
                    <a:pt x="286614" y="759835"/>
                  </a:lnTo>
                  <a:lnTo>
                    <a:pt x="315238" y="787675"/>
                  </a:lnTo>
                  <a:lnTo>
                    <a:pt x="337234" y="821466"/>
                  </a:lnTo>
                  <a:lnTo>
                    <a:pt x="351878" y="861299"/>
                  </a:lnTo>
                  <a:lnTo>
                    <a:pt x="358449" y="907270"/>
                  </a:lnTo>
                  <a:lnTo>
                    <a:pt x="446499" y="907270"/>
                  </a:lnTo>
                  <a:lnTo>
                    <a:pt x="446499" y="718030"/>
                  </a:lnTo>
                  <a:lnTo>
                    <a:pt x="1147012" y="718030"/>
                  </a:lnTo>
                  <a:lnTo>
                    <a:pt x="1147012" y="0"/>
                  </a:lnTo>
                  <a:close/>
                </a:path>
              </a:pathLst>
            </a:custGeom>
            <a:solidFill>
              <a:srgbClr val="878B8E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FF9BED60-D403-798E-3EFE-3D17BA6877CF}"/>
              </a:ext>
            </a:extLst>
          </p:cNvPr>
          <p:cNvSpPr txBox="1"/>
          <p:nvPr/>
        </p:nvSpPr>
        <p:spPr>
          <a:xfrm>
            <a:off x="4309878" y="7435840"/>
            <a:ext cx="1762126" cy="320729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900" b="1">
                <a:solidFill>
                  <a:schemeClr val="bg1"/>
                </a:solidFill>
              </a:defRPr>
            </a:lvl1pPr>
          </a:lstStyle>
          <a:p>
            <a:r>
              <a:rPr lang="cs-CZ" sz="1484"/>
              <a:t>EXIT 10 ZBRASLAV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FB14555-3C6C-D6F9-D3B7-2A0BF461C542}"/>
              </a:ext>
            </a:extLst>
          </p:cNvPr>
          <p:cNvSpPr txBox="1"/>
          <p:nvPr/>
        </p:nvSpPr>
        <p:spPr>
          <a:xfrm>
            <a:off x="1510123" y="3914324"/>
            <a:ext cx="1702078" cy="320729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900" b="1">
                <a:solidFill>
                  <a:schemeClr val="bg1"/>
                </a:solidFill>
              </a:defRPr>
            </a:lvl1pPr>
          </a:lstStyle>
          <a:p>
            <a:r>
              <a:rPr lang="cs-CZ" sz="1484"/>
              <a:t>EXIT 16 SLIVENEC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E418E11-2FDD-68AE-E8EF-83B2023AE144}"/>
              </a:ext>
            </a:extLst>
          </p:cNvPr>
          <p:cNvSpPr txBox="1"/>
          <p:nvPr/>
        </p:nvSpPr>
        <p:spPr>
          <a:xfrm>
            <a:off x="1781208" y="5023534"/>
            <a:ext cx="1702078" cy="320729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84" b="1">
                <a:solidFill>
                  <a:schemeClr val="bg1"/>
                </a:solidFill>
              </a:rPr>
              <a:t>EXIT 15 LOCHKOV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06993ED-5832-6865-C43A-C46E1CB2E073}"/>
              </a:ext>
            </a:extLst>
          </p:cNvPr>
          <p:cNvSpPr txBox="1"/>
          <p:nvPr/>
        </p:nvSpPr>
        <p:spPr>
          <a:xfrm>
            <a:off x="8745408" y="8441486"/>
            <a:ext cx="1306643" cy="320729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900" b="1">
                <a:solidFill>
                  <a:schemeClr val="bg1"/>
                </a:solidFill>
              </a:defRPr>
            </a:lvl1pPr>
          </a:lstStyle>
          <a:p>
            <a:r>
              <a:rPr lang="cs-CZ" sz="1484"/>
              <a:t>EXIT PÍSNICE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B743B31-BD00-7D83-2DE3-8E62C2B2048C}"/>
              </a:ext>
            </a:extLst>
          </p:cNvPr>
          <p:cNvSpPr txBox="1"/>
          <p:nvPr/>
        </p:nvSpPr>
        <p:spPr>
          <a:xfrm>
            <a:off x="11839555" y="7984725"/>
            <a:ext cx="1400881" cy="320729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900" b="1">
                <a:solidFill>
                  <a:schemeClr val="bg1"/>
                </a:solidFill>
              </a:defRPr>
            </a:lvl1pPr>
          </a:lstStyle>
          <a:p>
            <a:r>
              <a:rPr lang="cs-CZ" sz="1484"/>
              <a:t>EXIT 3 VESTEC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9515756-B745-9806-4188-BD95D7EA36A6}"/>
              </a:ext>
            </a:extLst>
          </p:cNvPr>
          <p:cNvSpPr txBox="1"/>
          <p:nvPr/>
        </p:nvSpPr>
        <p:spPr>
          <a:xfrm>
            <a:off x="17461186" y="9783877"/>
            <a:ext cx="1856364" cy="320729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900" b="1">
                <a:solidFill>
                  <a:schemeClr val="bg1"/>
                </a:solidFill>
              </a:defRPr>
            </a:lvl1pPr>
          </a:lstStyle>
          <a:p>
            <a:r>
              <a:rPr lang="cs-CZ" sz="1484"/>
              <a:t>EXIT 76 MODLETICE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97F53AC-3F74-59E7-F546-FB6D8EFF8A8D}"/>
              </a:ext>
            </a:extLst>
          </p:cNvPr>
          <p:cNvSpPr txBox="1"/>
          <p:nvPr/>
        </p:nvSpPr>
        <p:spPr>
          <a:xfrm>
            <a:off x="12404981" y="10505659"/>
            <a:ext cx="1730714" cy="320729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900" b="1">
                <a:solidFill>
                  <a:schemeClr val="bg1"/>
                </a:solidFill>
              </a:defRPr>
            </a:lvl1pPr>
          </a:lstStyle>
          <a:p>
            <a:r>
              <a:rPr lang="cs-CZ" sz="1484"/>
              <a:t>EXIT 82 JESENICEC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5D560A95-9C70-B148-C6F7-E4FE260A97ED}"/>
              </a:ext>
            </a:extLst>
          </p:cNvPr>
          <p:cNvSpPr txBox="1"/>
          <p:nvPr/>
        </p:nvSpPr>
        <p:spPr>
          <a:xfrm rot="16570645">
            <a:off x="5542711" y="4314740"/>
            <a:ext cx="1885318" cy="358688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cs-CZ" sz="1731" b="1">
                <a:ln w="3175">
                  <a:noFill/>
                </a:ln>
                <a:solidFill>
                  <a:schemeClr val="bg1"/>
                </a:solidFill>
              </a:rPr>
              <a:t>STRAKONICKÁ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7AA8F71-45CB-A8F0-47B1-94A64668979E}"/>
              </a:ext>
            </a:extLst>
          </p:cNvPr>
          <p:cNvSpPr txBox="1"/>
          <p:nvPr/>
        </p:nvSpPr>
        <p:spPr>
          <a:xfrm rot="2982512">
            <a:off x="15637187" y="7656581"/>
            <a:ext cx="1885318" cy="358688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cs-CZ" sz="1731" b="1">
                <a:ln w="3175">
                  <a:noFill/>
                </a:ln>
                <a:solidFill>
                  <a:schemeClr val="bg1"/>
                </a:solidFill>
              </a:rPr>
              <a:t>BRNĚNSKÁ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2931F4A-6810-429E-2325-3396CE255BA5}"/>
              </a:ext>
            </a:extLst>
          </p:cNvPr>
          <p:cNvSpPr txBox="1"/>
          <p:nvPr/>
        </p:nvSpPr>
        <p:spPr>
          <a:xfrm rot="20323410">
            <a:off x="4904621" y="2407154"/>
            <a:ext cx="1885318" cy="358688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cs-CZ" sz="1731" b="1">
                <a:ln w="3175">
                  <a:noFill/>
                </a:ln>
                <a:solidFill>
                  <a:schemeClr val="bg1"/>
                </a:solidFill>
              </a:rPr>
              <a:t>K BARRANDOVU</a:t>
            </a:r>
          </a:p>
        </p:txBody>
      </p:sp>
      <p:sp>
        <p:nvSpPr>
          <p:cNvPr id="30" name="Volný tvar: obrazec 29">
            <a:extLst>
              <a:ext uri="{FF2B5EF4-FFF2-40B4-BE49-F238E27FC236}">
                <a16:creationId xmlns:a16="http://schemas.microsoft.com/office/drawing/2014/main" id="{6EABD09A-0E46-EC8D-F277-653308E08F02}"/>
              </a:ext>
            </a:extLst>
          </p:cNvPr>
          <p:cNvSpPr/>
          <p:nvPr/>
        </p:nvSpPr>
        <p:spPr>
          <a:xfrm>
            <a:off x="6447448" y="7060392"/>
            <a:ext cx="4099352" cy="1329209"/>
          </a:xfrm>
          <a:custGeom>
            <a:avLst/>
            <a:gdLst>
              <a:gd name="connsiteX0" fmla="*/ 0 w 2543175"/>
              <a:gd name="connsiteY0" fmla="*/ 0 h 806090"/>
              <a:gd name="connsiteX1" fmla="*/ 161925 w 2543175"/>
              <a:gd name="connsiteY1" fmla="*/ 161925 h 806090"/>
              <a:gd name="connsiteX2" fmla="*/ 295275 w 2543175"/>
              <a:gd name="connsiteY2" fmla="*/ 238125 h 806090"/>
              <a:gd name="connsiteX3" fmla="*/ 509587 w 2543175"/>
              <a:gd name="connsiteY3" fmla="*/ 347662 h 806090"/>
              <a:gd name="connsiteX4" fmla="*/ 857250 w 2543175"/>
              <a:gd name="connsiteY4" fmla="*/ 409575 h 806090"/>
              <a:gd name="connsiteX5" fmla="*/ 1209675 w 2543175"/>
              <a:gd name="connsiteY5" fmla="*/ 433387 h 806090"/>
              <a:gd name="connsiteX6" fmla="*/ 1362075 w 2543175"/>
              <a:gd name="connsiteY6" fmla="*/ 457200 h 806090"/>
              <a:gd name="connsiteX7" fmla="*/ 1690687 w 2543175"/>
              <a:gd name="connsiteY7" fmla="*/ 566737 h 806090"/>
              <a:gd name="connsiteX8" fmla="*/ 1943100 w 2543175"/>
              <a:gd name="connsiteY8" fmla="*/ 657225 h 806090"/>
              <a:gd name="connsiteX9" fmla="*/ 2143125 w 2543175"/>
              <a:gd name="connsiteY9" fmla="*/ 700087 h 806090"/>
              <a:gd name="connsiteX10" fmla="*/ 2309812 w 2543175"/>
              <a:gd name="connsiteY10" fmla="*/ 728662 h 806090"/>
              <a:gd name="connsiteX11" fmla="*/ 2314575 w 2543175"/>
              <a:gd name="connsiteY11" fmla="*/ 771525 h 806090"/>
              <a:gd name="connsiteX12" fmla="*/ 2352675 w 2543175"/>
              <a:gd name="connsiteY12" fmla="*/ 804862 h 806090"/>
              <a:gd name="connsiteX13" fmla="*/ 2386012 w 2543175"/>
              <a:gd name="connsiteY13" fmla="*/ 790575 h 806090"/>
              <a:gd name="connsiteX14" fmla="*/ 2390775 w 2543175"/>
              <a:gd name="connsiteY14" fmla="*/ 714375 h 806090"/>
              <a:gd name="connsiteX15" fmla="*/ 2486025 w 2543175"/>
              <a:gd name="connsiteY15" fmla="*/ 438150 h 806090"/>
              <a:gd name="connsiteX16" fmla="*/ 2514600 w 2543175"/>
              <a:gd name="connsiteY16" fmla="*/ 295275 h 806090"/>
              <a:gd name="connsiteX17" fmla="*/ 2543175 w 2543175"/>
              <a:gd name="connsiteY17" fmla="*/ 261937 h 806090"/>
              <a:gd name="connsiteX0" fmla="*/ 0 w 2514600"/>
              <a:gd name="connsiteY0" fmla="*/ 0 h 806090"/>
              <a:gd name="connsiteX1" fmla="*/ 161925 w 2514600"/>
              <a:gd name="connsiteY1" fmla="*/ 161925 h 806090"/>
              <a:gd name="connsiteX2" fmla="*/ 295275 w 2514600"/>
              <a:gd name="connsiteY2" fmla="*/ 238125 h 806090"/>
              <a:gd name="connsiteX3" fmla="*/ 509587 w 2514600"/>
              <a:gd name="connsiteY3" fmla="*/ 347662 h 806090"/>
              <a:gd name="connsiteX4" fmla="*/ 857250 w 2514600"/>
              <a:gd name="connsiteY4" fmla="*/ 409575 h 806090"/>
              <a:gd name="connsiteX5" fmla="*/ 1209675 w 2514600"/>
              <a:gd name="connsiteY5" fmla="*/ 433387 h 806090"/>
              <a:gd name="connsiteX6" fmla="*/ 1362075 w 2514600"/>
              <a:gd name="connsiteY6" fmla="*/ 457200 h 806090"/>
              <a:gd name="connsiteX7" fmla="*/ 1690687 w 2514600"/>
              <a:gd name="connsiteY7" fmla="*/ 566737 h 806090"/>
              <a:gd name="connsiteX8" fmla="*/ 1943100 w 2514600"/>
              <a:gd name="connsiteY8" fmla="*/ 657225 h 806090"/>
              <a:gd name="connsiteX9" fmla="*/ 2143125 w 2514600"/>
              <a:gd name="connsiteY9" fmla="*/ 700087 h 806090"/>
              <a:gd name="connsiteX10" fmla="*/ 2309812 w 2514600"/>
              <a:gd name="connsiteY10" fmla="*/ 728662 h 806090"/>
              <a:gd name="connsiteX11" fmla="*/ 2314575 w 2514600"/>
              <a:gd name="connsiteY11" fmla="*/ 771525 h 806090"/>
              <a:gd name="connsiteX12" fmla="*/ 2352675 w 2514600"/>
              <a:gd name="connsiteY12" fmla="*/ 804862 h 806090"/>
              <a:gd name="connsiteX13" fmla="*/ 2386012 w 2514600"/>
              <a:gd name="connsiteY13" fmla="*/ 790575 h 806090"/>
              <a:gd name="connsiteX14" fmla="*/ 2390775 w 2514600"/>
              <a:gd name="connsiteY14" fmla="*/ 714375 h 806090"/>
              <a:gd name="connsiteX15" fmla="*/ 2486025 w 2514600"/>
              <a:gd name="connsiteY15" fmla="*/ 438150 h 806090"/>
              <a:gd name="connsiteX16" fmla="*/ 2514600 w 2514600"/>
              <a:gd name="connsiteY16" fmla="*/ 295275 h 806090"/>
              <a:gd name="connsiteX0" fmla="*/ 0 w 2486025"/>
              <a:gd name="connsiteY0" fmla="*/ 0 h 806090"/>
              <a:gd name="connsiteX1" fmla="*/ 161925 w 2486025"/>
              <a:gd name="connsiteY1" fmla="*/ 161925 h 806090"/>
              <a:gd name="connsiteX2" fmla="*/ 295275 w 2486025"/>
              <a:gd name="connsiteY2" fmla="*/ 238125 h 806090"/>
              <a:gd name="connsiteX3" fmla="*/ 509587 w 2486025"/>
              <a:gd name="connsiteY3" fmla="*/ 347662 h 806090"/>
              <a:gd name="connsiteX4" fmla="*/ 857250 w 2486025"/>
              <a:gd name="connsiteY4" fmla="*/ 409575 h 806090"/>
              <a:gd name="connsiteX5" fmla="*/ 1209675 w 2486025"/>
              <a:gd name="connsiteY5" fmla="*/ 433387 h 806090"/>
              <a:gd name="connsiteX6" fmla="*/ 1362075 w 2486025"/>
              <a:gd name="connsiteY6" fmla="*/ 457200 h 806090"/>
              <a:gd name="connsiteX7" fmla="*/ 1690687 w 2486025"/>
              <a:gd name="connsiteY7" fmla="*/ 566737 h 806090"/>
              <a:gd name="connsiteX8" fmla="*/ 1943100 w 2486025"/>
              <a:gd name="connsiteY8" fmla="*/ 657225 h 806090"/>
              <a:gd name="connsiteX9" fmla="*/ 2143125 w 2486025"/>
              <a:gd name="connsiteY9" fmla="*/ 700087 h 806090"/>
              <a:gd name="connsiteX10" fmla="*/ 2309812 w 2486025"/>
              <a:gd name="connsiteY10" fmla="*/ 728662 h 806090"/>
              <a:gd name="connsiteX11" fmla="*/ 2314575 w 2486025"/>
              <a:gd name="connsiteY11" fmla="*/ 771525 h 806090"/>
              <a:gd name="connsiteX12" fmla="*/ 2352675 w 2486025"/>
              <a:gd name="connsiteY12" fmla="*/ 804862 h 806090"/>
              <a:gd name="connsiteX13" fmla="*/ 2386012 w 2486025"/>
              <a:gd name="connsiteY13" fmla="*/ 790575 h 806090"/>
              <a:gd name="connsiteX14" fmla="*/ 2390775 w 2486025"/>
              <a:gd name="connsiteY14" fmla="*/ 714375 h 806090"/>
              <a:gd name="connsiteX15" fmla="*/ 2486025 w 2486025"/>
              <a:gd name="connsiteY15" fmla="*/ 438150 h 806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6025" h="806090">
                <a:moveTo>
                  <a:pt x="0" y="0"/>
                </a:moveTo>
                <a:cubicBezTo>
                  <a:pt x="56356" y="61119"/>
                  <a:pt x="112713" y="122238"/>
                  <a:pt x="161925" y="161925"/>
                </a:cubicBezTo>
                <a:cubicBezTo>
                  <a:pt x="211138" y="201613"/>
                  <a:pt x="237331" y="207169"/>
                  <a:pt x="295275" y="238125"/>
                </a:cubicBezTo>
                <a:cubicBezTo>
                  <a:pt x="353219" y="269081"/>
                  <a:pt x="415925" y="319087"/>
                  <a:pt x="509587" y="347662"/>
                </a:cubicBezTo>
                <a:cubicBezTo>
                  <a:pt x="603250" y="376237"/>
                  <a:pt x="740569" y="395288"/>
                  <a:pt x="857250" y="409575"/>
                </a:cubicBezTo>
                <a:cubicBezTo>
                  <a:pt x="973931" y="423862"/>
                  <a:pt x="1125538" y="425450"/>
                  <a:pt x="1209675" y="433387"/>
                </a:cubicBezTo>
                <a:cubicBezTo>
                  <a:pt x="1293813" y="441325"/>
                  <a:pt x="1281906" y="434975"/>
                  <a:pt x="1362075" y="457200"/>
                </a:cubicBezTo>
                <a:cubicBezTo>
                  <a:pt x="1442244" y="479425"/>
                  <a:pt x="1593850" y="533400"/>
                  <a:pt x="1690687" y="566737"/>
                </a:cubicBezTo>
                <a:cubicBezTo>
                  <a:pt x="1787525" y="600075"/>
                  <a:pt x="1867694" y="635000"/>
                  <a:pt x="1943100" y="657225"/>
                </a:cubicBezTo>
                <a:cubicBezTo>
                  <a:pt x="2018506" y="679450"/>
                  <a:pt x="2082006" y="688181"/>
                  <a:pt x="2143125" y="700087"/>
                </a:cubicBezTo>
                <a:cubicBezTo>
                  <a:pt x="2204244" y="711993"/>
                  <a:pt x="2281237" y="716756"/>
                  <a:pt x="2309812" y="728662"/>
                </a:cubicBezTo>
                <a:cubicBezTo>
                  <a:pt x="2338387" y="740568"/>
                  <a:pt x="2307431" y="758825"/>
                  <a:pt x="2314575" y="771525"/>
                </a:cubicBezTo>
                <a:cubicBezTo>
                  <a:pt x="2321719" y="784225"/>
                  <a:pt x="2340769" y="801687"/>
                  <a:pt x="2352675" y="804862"/>
                </a:cubicBezTo>
                <a:cubicBezTo>
                  <a:pt x="2364581" y="808037"/>
                  <a:pt x="2379662" y="805656"/>
                  <a:pt x="2386012" y="790575"/>
                </a:cubicBezTo>
                <a:cubicBezTo>
                  <a:pt x="2392362" y="775494"/>
                  <a:pt x="2374106" y="773113"/>
                  <a:pt x="2390775" y="714375"/>
                </a:cubicBezTo>
                <a:cubicBezTo>
                  <a:pt x="2407444" y="655638"/>
                  <a:pt x="2465388" y="508000"/>
                  <a:pt x="2486025" y="438150"/>
                </a:cubicBezTo>
              </a:path>
            </a:pathLst>
          </a:custGeom>
          <a:noFill/>
          <a:ln w="63500" cap="rnd">
            <a:solidFill>
              <a:srgbClr val="E90B23">
                <a:alpha val="90000"/>
              </a:srgbClr>
            </a:solidFill>
            <a:round/>
            <a:headEnd type="none"/>
            <a:tailEnd type="stealth" w="med" len="med"/>
            <a:extLst>
              <a:ext uri="{C807C97D-BFC1-408E-A445-0C87EB9F89A2}">
                <ask:lineSketchStyleProps xmlns:ask="http://schemas.microsoft.com/office/drawing/2018/sketchyshapes" sd="1418231555">
                  <ask:type>
                    <ask:lineSketchCurve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968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207B5285-8388-6B2B-7FB0-0E698CC0A253}"/>
              </a:ext>
            </a:extLst>
          </p:cNvPr>
          <p:cNvSpPr txBox="1"/>
          <p:nvPr/>
        </p:nvSpPr>
        <p:spPr>
          <a:xfrm rot="16570645">
            <a:off x="10328918" y="7125806"/>
            <a:ext cx="1239477" cy="358688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cs-CZ" sz="1731" b="1">
                <a:ln w="3175">
                  <a:noFill/>
                </a:ln>
                <a:solidFill>
                  <a:schemeClr val="bg1"/>
                </a:solidFill>
              </a:rPr>
              <a:t>LIBUŠSKÁ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8FC1B557-BE3E-0F0C-7F87-4F0F4BC16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6" b="89836" l="6969" r="93554">
                        <a14:foregroundMark x1="6969" y1="45889" x2="6969" y2="45889"/>
                        <a14:foregroundMark x1="93554" y1="75934" x2="93554" y2="75934"/>
                        <a14:foregroundMark x1="6969" y1="81016" x2="6969" y2="810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3279" y="1122609"/>
            <a:ext cx="1353514" cy="788763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C487EF02-D86A-719A-89B7-AABA2787B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91" b="90000" l="5844" r="89821">
                        <a14:foregroundMark x1="5844" y1="50364" x2="5844" y2="50364"/>
                        <a14:foregroundMark x1="48351" y1="9091" x2="48351" y2="9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3861" y="6779703"/>
            <a:ext cx="1606211" cy="832625"/>
          </a:xfrm>
          <a:prstGeom prst="rect">
            <a:avLst/>
          </a:prstGeom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301A755D-89F4-5C8B-A737-A945AD20315A}"/>
              </a:ext>
            </a:extLst>
          </p:cNvPr>
          <p:cNvSpPr txBox="1">
            <a:spLocks/>
          </p:cNvSpPr>
          <p:nvPr/>
        </p:nvSpPr>
        <p:spPr>
          <a:xfrm>
            <a:off x="365964" y="109446"/>
            <a:ext cx="14630196" cy="627735"/>
          </a:xfrm>
          <a:prstGeom prst="rect">
            <a:avLst/>
          </a:prstGeom>
        </p:spPr>
        <p:txBody>
          <a:bodyPr vert="horz" wrap="square" lIns="0" tIns="12064" rIns="0" bIns="0" rtlCol="0" anchor="ctr">
            <a:spAutoFit/>
          </a:bodyPr>
          <a:lstStyle>
            <a:lvl1pPr algn="ctr">
              <a:defRPr sz="9894" b="1" i="0">
                <a:solidFill>
                  <a:srgbClr val="E90B23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99" algn="l">
              <a:spcBef>
                <a:spcPts val="96"/>
              </a:spcBef>
            </a:pPr>
            <a:r>
              <a:rPr lang="it-IT" sz="4000" dirty="0"/>
              <a:t>DI činnost pro rekonstrukci Barrandovského mostu</a:t>
            </a:r>
            <a:endParaRPr lang="cs-CZ" sz="4000" kern="0" spc="35" dirty="0"/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F74DD011-5F4B-E539-AD11-D5FC09717ABD}"/>
              </a:ext>
            </a:extLst>
          </p:cNvPr>
          <p:cNvSpPr txBox="1"/>
          <p:nvPr/>
        </p:nvSpPr>
        <p:spPr>
          <a:xfrm>
            <a:off x="365964" y="744429"/>
            <a:ext cx="5706040" cy="381514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2400" b="1" spc="-5" dirty="0">
                <a:solidFill>
                  <a:schemeClr val="bg1"/>
                </a:solidFill>
                <a:latin typeface="Arial"/>
                <a:cs typeface="Arial"/>
              </a:rPr>
              <a:t>Schéma objízdných tras pro E3+4</a:t>
            </a:r>
            <a:endParaRPr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Šipka: zahnutá doprava 12">
            <a:extLst>
              <a:ext uri="{FF2B5EF4-FFF2-40B4-BE49-F238E27FC236}">
                <a16:creationId xmlns:a16="http://schemas.microsoft.com/office/drawing/2014/main" id="{181FD657-878B-D9C7-4355-E46E4467D759}"/>
              </a:ext>
            </a:extLst>
          </p:cNvPr>
          <p:cNvSpPr/>
          <p:nvPr/>
        </p:nvSpPr>
        <p:spPr>
          <a:xfrm rot="6417343">
            <a:off x="7744665" y="1272084"/>
            <a:ext cx="639772" cy="441879"/>
          </a:xfrm>
          <a:prstGeom prst="curvedRightArrow">
            <a:avLst/>
          </a:prstGeom>
          <a:solidFill>
            <a:srgbClr val="E90B23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6CF667E2-84A8-CC06-42D9-F2D86918C32F}"/>
              </a:ext>
            </a:extLst>
          </p:cNvPr>
          <p:cNvCxnSpPr>
            <a:cxnSpLocks/>
          </p:cNvCxnSpPr>
          <p:nvPr/>
        </p:nvCxnSpPr>
        <p:spPr>
          <a:xfrm flipH="1">
            <a:off x="6190844" y="7182321"/>
            <a:ext cx="294526" cy="253519"/>
          </a:xfrm>
          <a:prstGeom prst="line">
            <a:avLst/>
          </a:prstGeom>
          <a:noFill/>
          <a:ln w="63500" cap="rnd">
            <a:solidFill>
              <a:srgbClr val="E90B23">
                <a:alpha val="90000"/>
              </a:srgbClr>
            </a:solidFill>
            <a:round/>
            <a:headEnd type="none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Curve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7C2ABDE1-F7C5-0569-5CA8-2C80A054EDB6}"/>
              </a:ext>
            </a:extLst>
          </p:cNvPr>
          <p:cNvSpPr/>
          <p:nvPr/>
        </p:nvSpPr>
        <p:spPr>
          <a:xfrm>
            <a:off x="10396025" y="8280120"/>
            <a:ext cx="7768765" cy="2160200"/>
          </a:xfrm>
          <a:custGeom>
            <a:avLst/>
            <a:gdLst>
              <a:gd name="connsiteX0" fmla="*/ 0 w 7768765"/>
              <a:gd name="connsiteY0" fmla="*/ 5751 h 2160200"/>
              <a:gd name="connsiteX1" fmla="*/ 562707 w 7768765"/>
              <a:gd name="connsiteY1" fmla="*/ 47954 h 2160200"/>
              <a:gd name="connsiteX2" fmla="*/ 1111347 w 7768765"/>
              <a:gd name="connsiteY2" fmla="*/ 357443 h 2160200"/>
              <a:gd name="connsiteX3" fmla="*/ 1336430 w 7768765"/>
              <a:gd name="connsiteY3" fmla="*/ 779474 h 2160200"/>
              <a:gd name="connsiteX4" fmla="*/ 1434904 w 7768765"/>
              <a:gd name="connsiteY4" fmla="*/ 1299978 h 2160200"/>
              <a:gd name="connsiteX5" fmla="*/ 1744393 w 7768765"/>
              <a:gd name="connsiteY5" fmla="*/ 1834551 h 2160200"/>
              <a:gd name="connsiteX6" fmla="*/ 2236763 w 7768765"/>
              <a:gd name="connsiteY6" fmla="*/ 2087769 h 2160200"/>
              <a:gd name="connsiteX7" fmla="*/ 2841673 w 7768765"/>
              <a:gd name="connsiteY7" fmla="*/ 2017431 h 2160200"/>
              <a:gd name="connsiteX8" fmla="*/ 3390313 w 7768765"/>
              <a:gd name="connsiteY8" fmla="*/ 2017431 h 2160200"/>
              <a:gd name="connsiteX9" fmla="*/ 3868615 w 7768765"/>
              <a:gd name="connsiteY9" fmla="*/ 2158108 h 2160200"/>
              <a:gd name="connsiteX10" fmla="*/ 4515729 w 7768765"/>
              <a:gd name="connsiteY10" fmla="*/ 2073702 h 2160200"/>
              <a:gd name="connsiteX11" fmla="*/ 5233181 w 7768765"/>
              <a:gd name="connsiteY11" fmla="*/ 1722009 h 2160200"/>
              <a:gd name="connsiteX12" fmla="*/ 5922498 w 7768765"/>
              <a:gd name="connsiteY12" fmla="*/ 1468791 h 2160200"/>
              <a:gd name="connsiteX13" fmla="*/ 7385538 w 7768765"/>
              <a:gd name="connsiteY13" fmla="*/ 1145234 h 2160200"/>
              <a:gd name="connsiteX14" fmla="*/ 7765366 w 7768765"/>
              <a:gd name="connsiteY14" fmla="*/ 1004557 h 2160200"/>
              <a:gd name="connsiteX15" fmla="*/ 7540283 w 7768765"/>
              <a:gd name="connsiteY15" fmla="*/ 582526 h 216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68765" h="2160200">
                <a:moveTo>
                  <a:pt x="0" y="5751"/>
                </a:moveTo>
                <a:cubicBezTo>
                  <a:pt x="188741" y="-2455"/>
                  <a:pt x="377483" y="-10661"/>
                  <a:pt x="562707" y="47954"/>
                </a:cubicBezTo>
                <a:cubicBezTo>
                  <a:pt x="747931" y="106569"/>
                  <a:pt x="982393" y="235523"/>
                  <a:pt x="1111347" y="357443"/>
                </a:cubicBezTo>
                <a:cubicBezTo>
                  <a:pt x="1240301" y="479363"/>
                  <a:pt x="1282504" y="622385"/>
                  <a:pt x="1336430" y="779474"/>
                </a:cubicBezTo>
                <a:cubicBezTo>
                  <a:pt x="1390356" y="936563"/>
                  <a:pt x="1366910" y="1124132"/>
                  <a:pt x="1434904" y="1299978"/>
                </a:cubicBezTo>
                <a:cubicBezTo>
                  <a:pt x="1502898" y="1475824"/>
                  <a:pt x="1610750" y="1703253"/>
                  <a:pt x="1744393" y="1834551"/>
                </a:cubicBezTo>
                <a:cubicBezTo>
                  <a:pt x="1878036" y="1965849"/>
                  <a:pt x="2053883" y="2057289"/>
                  <a:pt x="2236763" y="2087769"/>
                </a:cubicBezTo>
                <a:cubicBezTo>
                  <a:pt x="2419643" y="2118249"/>
                  <a:pt x="2649415" y="2029154"/>
                  <a:pt x="2841673" y="2017431"/>
                </a:cubicBezTo>
                <a:cubicBezTo>
                  <a:pt x="3033931" y="2005708"/>
                  <a:pt x="3219156" y="1993985"/>
                  <a:pt x="3390313" y="2017431"/>
                </a:cubicBezTo>
                <a:cubicBezTo>
                  <a:pt x="3561470" y="2040877"/>
                  <a:pt x="3681046" y="2148730"/>
                  <a:pt x="3868615" y="2158108"/>
                </a:cubicBezTo>
                <a:cubicBezTo>
                  <a:pt x="4056184" y="2167486"/>
                  <a:pt x="4288301" y="2146385"/>
                  <a:pt x="4515729" y="2073702"/>
                </a:cubicBezTo>
                <a:cubicBezTo>
                  <a:pt x="4743157" y="2001019"/>
                  <a:pt x="4998719" y="1822828"/>
                  <a:pt x="5233181" y="1722009"/>
                </a:cubicBezTo>
                <a:cubicBezTo>
                  <a:pt x="5467643" y="1621190"/>
                  <a:pt x="5563772" y="1564920"/>
                  <a:pt x="5922498" y="1468791"/>
                </a:cubicBezTo>
                <a:cubicBezTo>
                  <a:pt x="6281224" y="1372662"/>
                  <a:pt x="7078393" y="1222606"/>
                  <a:pt x="7385538" y="1145234"/>
                </a:cubicBezTo>
                <a:cubicBezTo>
                  <a:pt x="7692683" y="1067862"/>
                  <a:pt x="7739575" y="1098342"/>
                  <a:pt x="7765366" y="1004557"/>
                </a:cubicBezTo>
                <a:cubicBezTo>
                  <a:pt x="7791157" y="910772"/>
                  <a:pt x="7665720" y="746649"/>
                  <a:pt x="7540283" y="582526"/>
                </a:cubicBezTo>
              </a:path>
            </a:pathLst>
          </a:custGeom>
          <a:noFill/>
          <a:ln w="63500" cap="rnd">
            <a:solidFill>
              <a:srgbClr val="E90B23">
                <a:alpha val="90000"/>
              </a:srgbClr>
            </a:solidFill>
            <a:round/>
            <a:headEnd type="none"/>
            <a:tailEnd type="stealth" w="med" len="med"/>
            <a:extLst>
              <a:ext uri="{C807C97D-BFC1-408E-A445-0C87EB9F89A2}">
                <ask:lineSketchStyleProps xmlns:ask="http://schemas.microsoft.com/office/drawing/2018/sketchyshapes" sd="1423587517">
                  <ask:type>
                    <ask:lineSketchCurve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968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F812089E-4550-A200-59D2-B108A3F92E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3" b="90521" l="7934" r="94769">
                        <a14:foregroundMark x1="7934" y1="50079" x2="7934" y2="50079"/>
                        <a14:foregroundMark x1="14996" y1="90837" x2="14996" y2="90837"/>
                        <a14:foregroundMark x1="94856" y1="58136" x2="94856" y2="58136"/>
                        <a14:foregroundMark x1="51874" y1="6793" x2="51874" y2="6793"/>
                        <a14:foregroundMark x1="9067" y1="40916" x2="9067" y2="40916"/>
                        <a14:backgroundMark x1="8806" y1="40758" x2="8806" y2="40758"/>
                        <a14:backgroundMark x1="9067" y1="40284" x2="9067" y2="40284"/>
                        <a14:backgroundMark x1="9067" y1="40600" x2="9067" y2="40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32891" y="7762497"/>
            <a:ext cx="1447207" cy="798676"/>
          </a:xfrm>
          <a:prstGeom prst="rect">
            <a:avLst/>
          </a:prstGeom>
        </p:spPr>
      </p:pic>
      <p:sp>
        <p:nvSpPr>
          <p:cNvPr id="27" name="Volný tvar: obrazec 26">
            <a:extLst>
              <a:ext uri="{FF2B5EF4-FFF2-40B4-BE49-F238E27FC236}">
                <a16:creationId xmlns:a16="http://schemas.microsoft.com/office/drawing/2014/main" id="{4EA12A4C-48FC-2971-6C62-0E3769EEE71E}"/>
              </a:ext>
            </a:extLst>
          </p:cNvPr>
          <p:cNvSpPr/>
          <p:nvPr/>
        </p:nvSpPr>
        <p:spPr>
          <a:xfrm>
            <a:off x="7287065" y="2371660"/>
            <a:ext cx="1195753" cy="793571"/>
          </a:xfrm>
          <a:custGeom>
            <a:avLst/>
            <a:gdLst>
              <a:gd name="connsiteX0" fmla="*/ 0 w 1195753"/>
              <a:gd name="connsiteY0" fmla="*/ 765435 h 793571"/>
              <a:gd name="connsiteX1" fmla="*/ 520504 w 1195753"/>
              <a:gd name="connsiteY1" fmla="*/ 5780 h 793571"/>
              <a:gd name="connsiteX2" fmla="*/ 548640 w 1195753"/>
              <a:gd name="connsiteY2" fmla="*/ 427811 h 793571"/>
              <a:gd name="connsiteX3" fmla="*/ 661181 w 1195753"/>
              <a:gd name="connsiteY3" fmla="*/ 652894 h 793571"/>
              <a:gd name="connsiteX4" fmla="*/ 689317 w 1195753"/>
              <a:gd name="connsiteY4" fmla="*/ 765435 h 793571"/>
              <a:gd name="connsiteX5" fmla="*/ 1195753 w 1195753"/>
              <a:gd name="connsiteY5" fmla="*/ 793571 h 793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753" h="793571">
                <a:moveTo>
                  <a:pt x="0" y="765435"/>
                </a:moveTo>
                <a:cubicBezTo>
                  <a:pt x="214532" y="413743"/>
                  <a:pt x="429064" y="62051"/>
                  <a:pt x="520504" y="5780"/>
                </a:cubicBezTo>
                <a:cubicBezTo>
                  <a:pt x="611944" y="-50491"/>
                  <a:pt x="525194" y="319959"/>
                  <a:pt x="548640" y="427811"/>
                </a:cubicBezTo>
                <a:cubicBezTo>
                  <a:pt x="572086" y="535663"/>
                  <a:pt x="637735" y="596623"/>
                  <a:pt x="661181" y="652894"/>
                </a:cubicBezTo>
                <a:cubicBezTo>
                  <a:pt x="684627" y="709165"/>
                  <a:pt x="600222" y="741989"/>
                  <a:pt x="689317" y="765435"/>
                </a:cubicBezTo>
                <a:cubicBezTo>
                  <a:pt x="778412" y="788881"/>
                  <a:pt x="987082" y="791226"/>
                  <a:pt x="1195753" y="793571"/>
                </a:cubicBezTo>
              </a:path>
            </a:pathLst>
          </a:custGeom>
          <a:noFill/>
          <a:ln w="63500" cap="rnd">
            <a:solidFill>
              <a:srgbClr val="FFC000">
                <a:alpha val="90000"/>
              </a:srgbClr>
            </a:solidFill>
            <a:round/>
            <a:headEnd type="none"/>
            <a:tailEnd type="stealth" w="med" len="med"/>
            <a:extLst>
              <a:ext uri="{C807C97D-BFC1-408E-A445-0C87EB9F89A2}">
                <ask:lineSketchStyleProps xmlns:ask="http://schemas.microsoft.com/office/drawing/2018/sketchyshapes" sd="3917736606">
                  <ask:type>
                    <ask:lineSketchCurve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968"/>
          </a:p>
        </p:txBody>
      </p:sp>
      <p:pic>
        <p:nvPicPr>
          <p:cNvPr id="28" name="Grafický objekt 27" descr="Zavřít se souvislou výplní">
            <a:extLst>
              <a:ext uri="{FF2B5EF4-FFF2-40B4-BE49-F238E27FC236}">
                <a16:creationId xmlns:a16="http://schemas.microsoft.com/office/drawing/2014/main" id="{B2538126-81E5-5C89-5254-418C1C479A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51118" y="2097838"/>
            <a:ext cx="617619" cy="61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7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0C7CB1-D8E0-92AA-6408-EA94FA0DA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551" y="467285"/>
            <a:ext cx="11145039" cy="1661993"/>
          </a:xfrm>
        </p:spPr>
        <p:txBody>
          <a:bodyPr/>
          <a:lstStyle/>
          <a:p>
            <a:r>
              <a:rPr lang="cs-CZ" sz="5400" spc="35" dirty="0"/>
              <a:t>DI činnost pro rekonstrukci BM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6F557AA-E3A8-4E19-A414-B64394914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2717" y="1842059"/>
            <a:ext cx="5704762" cy="806666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043EBDC-609C-57F6-4E15-DF5229778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51" y="6857617"/>
            <a:ext cx="4051843" cy="41814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Obrázek 2" descr="Obsah obrázku snímek obrazovky, řada/pruh, text, diagram&#10;&#10;Popis byl vytvořen automaticky">
            <a:extLst>
              <a:ext uri="{FF2B5EF4-FFF2-40B4-BE49-F238E27FC236}">
                <a16:creationId xmlns:a16="http://schemas.microsoft.com/office/drawing/2014/main" id="{CF56518C-1B45-A5BD-8FAD-A9EC30271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711" y="6674027"/>
            <a:ext cx="7517717" cy="44456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924A072-93CB-2CF6-953E-5F62483C4716}"/>
              </a:ext>
            </a:extLst>
          </p:cNvPr>
          <p:cNvSpPr txBox="1"/>
          <p:nvPr/>
        </p:nvSpPr>
        <p:spPr>
          <a:xfrm>
            <a:off x="11639015" y="291206"/>
            <a:ext cx="60300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cs-CZ" sz="2000" b="1" dirty="0">
                <a:ea typeface="Times New Roman" panose="02020603050405020304" pitchFamily="18" charset="0"/>
              </a:rPr>
              <a:t>Posouzení 3 variant: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cs-CZ" sz="2000" b="1" dirty="0">
                <a:ea typeface="Times New Roman" panose="02020603050405020304" pitchFamily="18" charset="0"/>
              </a:rPr>
              <a:t>výchozí (</a:t>
            </a:r>
            <a:r>
              <a:rPr lang="cs-CZ" sz="2000" b="1" dirty="0"/>
              <a:t>všechny</a:t>
            </a:r>
            <a:r>
              <a:rPr lang="cs-CZ" sz="2000" b="1" dirty="0">
                <a:ea typeface="Times New Roman" panose="02020603050405020304" pitchFamily="18" charset="0"/>
              </a:rPr>
              <a:t> rampy zachovány) + VRL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cs-CZ" sz="2000" b="1" dirty="0">
                <a:ea typeface="Times New Roman" panose="02020603050405020304" pitchFamily="18" charset="0"/>
              </a:rPr>
              <a:t>uzavření Strakonické rampy + VRL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cs-CZ" sz="2000" b="1" dirty="0">
                <a:ea typeface="Times New Roman" panose="02020603050405020304" pitchFamily="18" charset="0"/>
              </a:rPr>
              <a:t>uzavření rampy K Barrandovu + VRL</a:t>
            </a:r>
          </a:p>
        </p:txBody>
      </p:sp>
      <p:sp>
        <p:nvSpPr>
          <p:cNvPr id="6" name="Šipka: zahnutá doprava 5">
            <a:extLst>
              <a:ext uri="{FF2B5EF4-FFF2-40B4-BE49-F238E27FC236}">
                <a16:creationId xmlns:a16="http://schemas.microsoft.com/office/drawing/2014/main" id="{00409045-3C75-27DA-F1B5-10F62415E69A}"/>
              </a:ext>
            </a:extLst>
          </p:cNvPr>
          <p:cNvSpPr/>
          <p:nvPr/>
        </p:nvSpPr>
        <p:spPr>
          <a:xfrm rot="5400000">
            <a:off x="16582565" y="3237096"/>
            <a:ext cx="404156" cy="464990"/>
          </a:xfrm>
          <a:prstGeom prst="curvedRightArrow">
            <a:avLst/>
          </a:prstGeom>
          <a:solidFill>
            <a:srgbClr val="E90B23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graphicFrame>
        <p:nvGraphicFramePr>
          <p:cNvPr id="16" name="Objekt 15">
            <a:extLst>
              <a:ext uri="{FF2B5EF4-FFF2-40B4-BE49-F238E27FC236}">
                <a16:creationId xmlns:a16="http://schemas.microsoft.com/office/drawing/2014/main" id="{20BF27AF-E139-F37D-45F7-7DA6D22934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324706"/>
              </p:ext>
            </p:extLst>
          </p:nvPr>
        </p:nvGraphicFramePr>
        <p:xfrm>
          <a:off x="615551" y="1842058"/>
          <a:ext cx="12698094" cy="4689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7324570" imgH="2705203" progId="Excel.Sheet.12">
                  <p:embed/>
                </p:oleObj>
              </mc:Choice>
              <mc:Fallback>
                <p:oleObj name="Worksheet" r:id="rId5" imgW="7324570" imgH="2705203" progId="Excel.Sheet.12">
                  <p:embed/>
                  <p:pic>
                    <p:nvPicPr>
                      <p:cNvPr id="16" name="Objekt 15">
                        <a:extLst>
                          <a:ext uri="{FF2B5EF4-FFF2-40B4-BE49-F238E27FC236}">
                            <a16:creationId xmlns:a16="http://schemas.microsoft.com/office/drawing/2014/main" id="{20BF27AF-E139-F37D-45F7-7DA6D22934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5551" y="1842058"/>
                        <a:ext cx="12698094" cy="4689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ject 3">
            <a:extLst>
              <a:ext uri="{FF2B5EF4-FFF2-40B4-BE49-F238E27FC236}">
                <a16:creationId xmlns:a16="http://schemas.microsoft.com/office/drawing/2014/main" id="{18189998-5D26-AC74-7A99-F1D6B79552B9}"/>
              </a:ext>
            </a:extLst>
          </p:cNvPr>
          <p:cNvSpPr txBox="1"/>
          <p:nvPr/>
        </p:nvSpPr>
        <p:spPr>
          <a:xfrm>
            <a:off x="616215" y="1179619"/>
            <a:ext cx="17207690" cy="520013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Dopravní modely – srovnání variant</a:t>
            </a:r>
            <a:endParaRPr sz="3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730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8D1E36-2353-CD12-D1E5-CE99F761F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553" y="3438058"/>
            <a:ext cx="8745284" cy="1723549"/>
          </a:xfrm>
        </p:spPr>
        <p:txBody>
          <a:bodyPr/>
          <a:lstStyle/>
          <a:p>
            <a:r>
              <a:rPr lang="cs-CZ" sz="2800" u="sng" dirty="0"/>
              <a:t>E1 – uzavření Strakonické rampy (</a:t>
            </a:r>
            <a:r>
              <a:rPr lang="cs-CZ" sz="2800" u="sng" dirty="0">
                <a:solidFill>
                  <a:srgbClr val="FF0000"/>
                </a:solidFill>
              </a:rPr>
              <a:t>poptávka 13 tis. voz./den</a:t>
            </a:r>
            <a:r>
              <a:rPr lang="cs-CZ" sz="2800" u="sng" dirty="0"/>
              <a:t>)</a:t>
            </a: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max. denních intenzit na VRL lehce přes </a:t>
            </a:r>
            <a:r>
              <a:rPr lang="cs-CZ" sz="2800" dirty="0">
                <a:solidFill>
                  <a:srgbClr val="FF0000"/>
                </a:solidFill>
              </a:rPr>
              <a:t>6000 voz.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předpoklad využití objízdných tras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situace během etapy stabilizovaná (průplet Dobříšská OK)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BD4A7FB-D38B-4350-FAE6-2902AA72C159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0353610" y="3438059"/>
            <a:ext cx="9618599" cy="3016210"/>
          </a:xfrm>
        </p:spPr>
        <p:txBody>
          <a:bodyPr/>
          <a:lstStyle/>
          <a:p>
            <a:r>
              <a:rPr lang="cs-CZ" sz="2800" u="sng" dirty="0"/>
              <a:t>E2 – uzavření rampy K Barrandovu (</a:t>
            </a:r>
            <a:r>
              <a:rPr lang="cs-CZ" sz="2800" u="sng" dirty="0">
                <a:solidFill>
                  <a:srgbClr val="FF0000"/>
                </a:solidFill>
              </a:rPr>
              <a:t>poptávka 21 tis. voz./den</a:t>
            </a:r>
            <a:r>
              <a:rPr lang="cs-CZ" sz="2800" u="sng" dirty="0"/>
              <a:t>)</a:t>
            </a: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max. denních intenzit na VRL přes </a:t>
            </a:r>
            <a:r>
              <a:rPr lang="cs-CZ" sz="2800" dirty="0">
                <a:solidFill>
                  <a:srgbClr val="FF0000"/>
                </a:solidFill>
              </a:rPr>
              <a:t>10 000 voz. </a:t>
            </a:r>
            <a:r>
              <a:rPr lang="cs-CZ" sz="2800" dirty="0"/>
              <a:t>(nárazově i více)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předpoklad využití objízdných tras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negativní vliv na kapacitu průpletu Dobříšská ZC </a:t>
            </a:r>
            <a:r>
              <a:rPr lang="cs-CZ" sz="2800" dirty="0">
                <a:solidFill>
                  <a:srgbClr val="FF0000"/>
                </a:solidFill>
                <a:sym typeface="Wingdings" panose="05000000000000000000" pitchFamily="2" charset="2"/>
              </a:rPr>
              <a:t> snížení kapacity MO / zvýšená doba regulací tunelů</a:t>
            </a:r>
            <a:endParaRPr lang="cs-CZ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/>
          </a:p>
          <a:p>
            <a:endParaRPr lang="cs-CZ" sz="2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51FF348-3916-53C5-BBC3-3B60CD2982E4}"/>
              </a:ext>
            </a:extLst>
          </p:cNvPr>
          <p:cNvSpPr txBox="1"/>
          <p:nvPr/>
        </p:nvSpPr>
        <p:spPr>
          <a:xfrm>
            <a:off x="615553" y="1931746"/>
            <a:ext cx="102453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3525" indent="-263525">
              <a:buFont typeface="Arial" panose="020B0604020202020204" pitchFamily="34" charset="0"/>
              <a:buChar char="•"/>
            </a:pPr>
            <a:r>
              <a:rPr lang="cs-CZ" sz="2800" dirty="0"/>
              <a:t>potenciál náhrady za rušené pohyby v uzlu BM (OT za Strak. rampu)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potenciál přelivu intenzit z vytížených směrů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vhodné pro nenadálé události v DIO (nedostupnost ramp, …)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87A6C1D-9D85-2E6C-7226-6EF3C0858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5797050"/>
            <a:ext cx="9429319" cy="499429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36096E4-D6BC-683F-9DEB-2D4A525875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59" y="5797050"/>
            <a:ext cx="9746691" cy="499429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A99A1314-5BF0-A7D1-AA65-25ABFA01BFE8}"/>
              </a:ext>
            </a:extLst>
          </p:cNvPr>
          <p:cNvSpPr txBox="1">
            <a:spLocks/>
          </p:cNvSpPr>
          <p:nvPr/>
        </p:nvSpPr>
        <p:spPr>
          <a:xfrm>
            <a:off x="2360511" y="6735216"/>
            <a:ext cx="52217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E90B2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1800" kern="0" dirty="0"/>
              <a:t>E1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6A8A8A6B-92A5-7F0A-2B58-2F47BBF7328D}"/>
              </a:ext>
            </a:extLst>
          </p:cNvPr>
          <p:cNvSpPr txBox="1">
            <a:spLocks/>
          </p:cNvSpPr>
          <p:nvPr/>
        </p:nvSpPr>
        <p:spPr>
          <a:xfrm>
            <a:off x="8234369" y="6735216"/>
            <a:ext cx="52217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E90B2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1800" kern="0" dirty="0"/>
              <a:t>E2</a:t>
            </a: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5179BD2F-A042-2CE9-2F2F-673514DD6183}"/>
              </a:ext>
            </a:extLst>
          </p:cNvPr>
          <p:cNvSpPr txBox="1">
            <a:spLocks/>
          </p:cNvSpPr>
          <p:nvPr/>
        </p:nvSpPr>
        <p:spPr>
          <a:xfrm>
            <a:off x="18934200" y="5944802"/>
            <a:ext cx="52217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E90B2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1800" kern="0" dirty="0"/>
              <a:t>E2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C0324DD-BAF4-B5CE-F1CA-305A74EE1F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95"/>
          <a:stretch/>
        </p:blipFill>
        <p:spPr>
          <a:xfrm rot="16200000">
            <a:off x="13838692" y="-724173"/>
            <a:ext cx="1878534" cy="59817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Šipka: zahnutá doprava 8">
            <a:extLst>
              <a:ext uri="{FF2B5EF4-FFF2-40B4-BE49-F238E27FC236}">
                <a16:creationId xmlns:a16="http://schemas.microsoft.com/office/drawing/2014/main" id="{75F2AEAA-AB7E-1B63-3237-C86C43122F32}"/>
              </a:ext>
            </a:extLst>
          </p:cNvPr>
          <p:cNvSpPr/>
          <p:nvPr/>
        </p:nvSpPr>
        <p:spPr>
          <a:xfrm>
            <a:off x="12601115" y="1833013"/>
            <a:ext cx="404156" cy="464990"/>
          </a:xfrm>
          <a:prstGeom prst="curvedRightArrow">
            <a:avLst/>
          </a:prstGeom>
          <a:solidFill>
            <a:srgbClr val="E90B23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F718C93D-7D25-CBD5-1F76-6B8477C41049}"/>
              </a:ext>
            </a:extLst>
          </p:cNvPr>
          <p:cNvSpPr txBox="1">
            <a:spLocks/>
          </p:cNvSpPr>
          <p:nvPr/>
        </p:nvSpPr>
        <p:spPr>
          <a:xfrm>
            <a:off x="616214" y="435922"/>
            <a:ext cx="17360078" cy="843179"/>
          </a:xfrm>
          <a:prstGeom prst="rect">
            <a:avLst/>
          </a:prstGeom>
        </p:spPr>
        <p:txBody>
          <a:bodyPr vert="horz" wrap="square" lIns="0" tIns="12064" rIns="0" bIns="0" rtlCol="0" anchor="ctr">
            <a:spAutoFit/>
          </a:bodyPr>
          <a:lstStyle>
            <a:lvl1pPr>
              <a:defRPr sz="4950" b="1" i="0">
                <a:solidFill>
                  <a:srgbClr val="E90B23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99">
              <a:spcBef>
                <a:spcPts val="96"/>
              </a:spcBef>
            </a:pPr>
            <a:r>
              <a:rPr lang="it-IT" sz="5400" kern="0"/>
              <a:t>DI </a:t>
            </a:r>
            <a:r>
              <a:rPr lang="it-IT" sz="4800" kern="0"/>
              <a:t>činnost</a:t>
            </a:r>
            <a:r>
              <a:rPr lang="it-IT" sz="5400" kern="0"/>
              <a:t> pro rekonstrukci Barrandovského mostu</a:t>
            </a:r>
            <a:endParaRPr lang="it-IT" kern="0" spc="35" dirty="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374F1F11-76AB-D9FF-806D-C59A0138C737}"/>
              </a:ext>
            </a:extLst>
          </p:cNvPr>
          <p:cNvSpPr txBox="1"/>
          <p:nvPr/>
        </p:nvSpPr>
        <p:spPr>
          <a:xfrm>
            <a:off x="616215" y="1179618"/>
            <a:ext cx="17207690" cy="520013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Vratná rampa Lihovar (VRL) + srovnání E1+2</a:t>
            </a:r>
            <a:endParaRPr lang="cs-CZ" sz="3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6590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9072" y="293852"/>
            <a:ext cx="17360078" cy="689290"/>
          </a:xfrm>
          <a:prstGeom prst="rect">
            <a:avLst/>
          </a:prstGeom>
        </p:spPr>
        <p:txBody>
          <a:bodyPr vert="horz" wrap="square" lIns="0" tIns="12064" rIns="0" bIns="0" rtlCol="0" anchor="ctr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4400" spc="35" dirty="0"/>
              <a:t>DI činnost pro rekonstrukci BM</a:t>
            </a:r>
            <a:endParaRPr sz="4400" spc="35" dirty="0"/>
          </a:p>
        </p:txBody>
      </p:sp>
      <p:sp>
        <p:nvSpPr>
          <p:cNvPr id="3" name="object 3"/>
          <p:cNvSpPr txBox="1"/>
          <p:nvPr/>
        </p:nvSpPr>
        <p:spPr>
          <a:xfrm>
            <a:off x="386433" y="1010183"/>
            <a:ext cx="4721595" cy="520013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Vyhodnocení etap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915" y="2303831"/>
            <a:ext cx="9213838" cy="7119755"/>
          </a:xfrm>
          <a:custGeom>
            <a:avLst/>
            <a:gdLst/>
            <a:ahLst/>
            <a:cxnLst/>
            <a:rect l="l" t="t" r="r" b="b"/>
            <a:pathLst>
              <a:path w="9214485" h="7120255">
                <a:moveTo>
                  <a:pt x="9214379" y="0"/>
                </a:moveTo>
                <a:lnTo>
                  <a:pt x="0" y="0"/>
                </a:lnTo>
                <a:lnTo>
                  <a:pt x="0" y="7120202"/>
                </a:lnTo>
                <a:lnTo>
                  <a:pt x="9214379" y="7120202"/>
                </a:lnTo>
                <a:lnTo>
                  <a:pt x="9214379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1CECCBFE-1445-45A8-916F-5CD067DDA86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8588034" y="10305239"/>
            <a:ext cx="901065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 algn="r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pPr marL="214629" algn="r">
                <a:lnSpc>
                  <a:spcPct val="100000"/>
                </a:lnSpc>
                <a:spcBef>
                  <a:spcPts val="535"/>
                </a:spcBef>
              </a:pPr>
              <a:t>13</a:t>
            </a:fld>
            <a:r>
              <a:rPr spc="165"/>
              <a:t>/</a:t>
            </a:r>
            <a:r>
              <a:rPr lang="cs-CZ" spc="165"/>
              <a:t>18</a:t>
            </a:r>
            <a:endParaRPr spc="165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6CF0B47-1F98-404E-8988-A5EC2925A484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10C113FC-04C8-4987-BE16-96A09A8ACCF4}" type="datetime1">
              <a:rPr lang="cs-CZ" smtClean="0"/>
              <a:t>22.04.2024</a:t>
            </a:fld>
            <a:endParaRPr lang="en-US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784ECB8-63E6-2CD5-D1B7-9BCD92A84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5408" y="0"/>
            <a:ext cx="7235085" cy="11309350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C58EEA28-98AC-DF7D-1F21-6963EA9449D2}"/>
              </a:ext>
            </a:extLst>
          </p:cNvPr>
          <p:cNvSpPr txBox="1"/>
          <p:nvPr/>
        </p:nvSpPr>
        <p:spPr>
          <a:xfrm>
            <a:off x="386433" y="1562334"/>
            <a:ext cx="8909820" cy="3362892"/>
          </a:xfrm>
          <a:prstGeom prst="rect">
            <a:avLst/>
          </a:prstGeom>
        </p:spPr>
        <p:txBody>
          <a:bodyPr vert="horz" wrap="square" lIns="0" tIns="242554" rIns="0" bIns="0" rtlCol="0">
            <a:spAutoFit/>
          </a:bodyPr>
          <a:lstStyle/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800" dirty="0">
                <a:solidFill>
                  <a:schemeClr val="bg1">
                    <a:lumMod val="50000"/>
                  </a:schemeClr>
                </a:solidFill>
              </a:rPr>
              <a:t>Intenzity automobilové dopravy – dopravní průzkumy, telematika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800" dirty="0">
                <a:solidFill>
                  <a:schemeClr val="bg1">
                    <a:lumMod val="50000"/>
                  </a:schemeClr>
                </a:solidFill>
              </a:rPr>
              <a:t>Nehody – Policejní prezidium ČR, zpracování TSK (GIS)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800" dirty="0">
                <a:solidFill>
                  <a:schemeClr val="bg1">
                    <a:lumMod val="50000"/>
                  </a:schemeClr>
                </a:solidFill>
              </a:rPr>
              <a:t>Data z měřicích vozidel (cest. doba, stání, rychlost,..)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800" i="0" dirty="0">
                <a:solidFill>
                  <a:schemeClr val="bg1">
                    <a:lumMod val="50000"/>
                  </a:schemeClr>
                </a:solidFill>
              </a:rPr>
              <a:t>Dojezdové doby – aplikace WAZE</a:t>
            </a:r>
            <a:endParaRPr lang="en-US" sz="2800" i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CD71A69-634D-C4B0-7B08-A50A6FAAE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9" y="8931534"/>
            <a:ext cx="5542578" cy="2192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7338B95-55B1-10CF-4C28-6F386F965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547" y="5936796"/>
            <a:ext cx="7070566" cy="287465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35E90FC-CC10-8FB6-B416-8C83162CF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7782" y="8907235"/>
            <a:ext cx="5924331" cy="22081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A066F9ED-893E-0D3E-D23A-E6D1665217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279" y="5169247"/>
            <a:ext cx="4574311" cy="363616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C4094B1-5336-686E-8056-253B216BA2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0060" y="0"/>
            <a:ext cx="6045771" cy="5816708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C5A3753B-6BAA-DFE3-430A-9BBF2F014EF8}"/>
              </a:ext>
            </a:extLst>
          </p:cNvPr>
          <p:cNvSpPr txBox="1"/>
          <p:nvPr/>
        </p:nvSpPr>
        <p:spPr>
          <a:xfrm>
            <a:off x="17066526" y="103070"/>
            <a:ext cx="672624" cy="520013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E1</a:t>
            </a:r>
            <a:endParaRPr sz="3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0117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6214" y="435922"/>
            <a:ext cx="17360078" cy="843179"/>
          </a:xfrm>
          <a:prstGeom prst="rect">
            <a:avLst/>
          </a:prstGeom>
        </p:spPr>
        <p:txBody>
          <a:bodyPr vert="horz" wrap="square" lIns="0" tIns="12064" rIns="0" bIns="0" rtlCol="0" anchor="ctr">
            <a:spAutoFit/>
          </a:bodyPr>
          <a:lstStyle/>
          <a:p>
            <a:pPr marL="12699">
              <a:spcBef>
                <a:spcPts val="96"/>
              </a:spcBef>
            </a:pPr>
            <a:r>
              <a:rPr lang="it-IT" sz="5400" dirty="0"/>
              <a:t>DI </a:t>
            </a:r>
            <a:r>
              <a:rPr lang="it-IT" sz="4800" dirty="0"/>
              <a:t>činnost</a:t>
            </a:r>
            <a:r>
              <a:rPr lang="it-IT" sz="5400" dirty="0"/>
              <a:t> pro rekonstrukci Barrandovského mostu</a:t>
            </a:r>
            <a:endParaRPr spc="35" dirty="0"/>
          </a:p>
        </p:txBody>
      </p:sp>
      <p:sp>
        <p:nvSpPr>
          <p:cNvPr id="3" name="object 3"/>
          <p:cNvSpPr txBox="1"/>
          <p:nvPr/>
        </p:nvSpPr>
        <p:spPr>
          <a:xfrm>
            <a:off x="616215" y="1179618"/>
            <a:ext cx="17207690" cy="520013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3300" b="1" spc="-5">
                <a:solidFill>
                  <a:srgbClr val="878B8E"/>
                </a:solidFill>
                <a:latin typeface="Arial"/>
                <a:cs typeface="Arial"/>
              </a:rPr>
              <a:t>Návazná dopravní opatření – práce PS</a:t>
            </a:r>
            <a:endParaRPr lang="cs-CZ" sz="33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915" y="2303831"/>
            <a:ext cx="9213838" cy="7119755"/>
          </a:xfrm>
          <a:custGeom>
            <a:avLst/>
            <a:gdLst/>
            <a:ahLst/>
            <a:cxnLst/>
            <a:rect l="l" t="t" r="r" b="b"/>
            <a:pathLst>
              <a:path w="9214485" h="7120255">
                <a:moveTo>
                  <a:pt x="9214379" y="0"/>
                </a:moveTo>
                <a:lnTo>
                  <a:pt x="0" y="0"/>
                </a:lnTo>
                <a:lnTo>
                  <a:pt x="0" y="7120202"/>
                </a:lnTo>
                <a:lnTo>
                  <a:pt x="9214379" y="7120202"/>
                </a:lnTo>
                <a:lnTo>
                  <a:pt x="9214379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" name="object 5"/>
          <p:cNvSpPr txBox="1"/>
          <p:nvPr/>
        </p:nvSpPr>
        <p:spPr>
          <a:xfrm>
            <a:off x="10780766" y="1179618"/>
            <a:ext cx="8176320" cy="8677103"/>
          </a:xfrm>
          <a:prstGeom prst="rect">
            <a:avLst/>
          </a:prstGeom>
        </p:spPr>
        <p:txBody>
          <a:bodyPr vert="horz" wrap="square" lIns="0" tIns="242554" rIns="0" bIns="0" rtlCol="0">
            <a:spAutoFit/>
          </a:bodyPr>
          <a:lstStyle/>
          <a:p>
            <a:pPr marL="12699">
              <a:lnSpc>
                <a:spcPct val="112000"/>
              </a:lnSpc>
              <a:spcBef>
                <a:spcPts val="1910"/>
              </a:spcBef>
              <a:tabLst>
                <a:tab pos="318120" algn="l"/>
              </a:tabLst>
            </a:pPr>
            <a:r>
              <a:rPr lang="cs-CZ" sz="2800" spc="16">
                <a:solidFill>
                  <a:srgbClr val="878B8E"/>
                </a:solidFill>
                <a:latin typeface="Arial"/>
                <a:cs typeface="Arial"/>
              </a:rPr>
              <a:t>Kategorie opatření: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800" spc="16">
                <a:solidFill>
                  <a:srgbClr val="878B8E"/>
                </a:solidFill>
                <a:latin typeface="Arial"/>
                <a:cs typeface="Arial"/>
              </a:rPr>
              <a:t>ORGANIZACE DOPRAVY</a:t>
            </a:r>
          </a:p>
          <a:p>
            <a:pPr marL="1035341" lvl="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800" spc="16">
                <a:solidFill>
                  <a:srgbClr val="878B8E"/>
                </a:solidFill>
                <a:latin typeface="Arial"/>
                <a:cs typeface="Arial"/>
              </a:rPr>
              <a:t>stavební předstihové akce</a:t>
            </a:r>
          </a:p>
          <a:p>
            <a:pPr marL="1035341" lvl="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800" spc="16">
                <a:solidFill>
                  <a:srgbClr val="878B8E"/>
                </a:solidFill>
                <a:latin typeface="Arial"/>
                <a:cs typeface="Arial"/>
              </a:rPr>
              <a:t>úpravy SDZ + VDZ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800" spc="16">
                <a:solidFill>
                  <a:srgbClr val="878B8E"/>
                </a:solidFill>
                <a:latin typeface="Arial"/>
                <a:cs typeface="Arial"/>
              </a:rPr>
              <a:t>SSZ KŘIŽOVATKY + TELEMATIKA</a:t>
            </a:r>
          </a:p>
          <a:p>
            <a:pPr marL="1035341" lvl="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800" spc="16">
                <a:solidFill>
                  <a:srgbClr val="878B8E"/>
                </a:solidFill>
                <a:latin typeface="Arial"/>
                <a:cs typeface="Arial"/>
              </a:rPr>
              <a:t>optimalizace signálních plánů</a:t>
            </a:r>
          </a:p>
          <a:p>
            <a:pPr marL="1035341" lvl="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800" spc="16">
                <a:solidFill>
                  <a:srgbClr val="878B8E"/>
                </a:solidFill>
                <a:latin typeface="Arial"/>
                <a:cs typeface="Arial"/>
              </a:rPr>
              <a:t>Regulace</a:t>
            </a:r>
          </a:p>
          <a:p>
            <a:pPr marL="1035341" lvl="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800" spc="16">
                <a:solidFill>
                  <a:srgbClr val="878B8E"/>
                </a:solidFill>
                <a:latin typeface="Arial"/>
                <a:cs typeface="Arial"/>
              </a:rPr>
              <a:t>TASS</a:t>
            </a:r>
          </a:p>
          <a:p>
            <a:pPr marL="1035341" lvl="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800" spc="16">
                <a:solidFill>
                  <a:srgbClr val="878B8E"/>
                </a:solidFill>
                <a:latin typeface="Arial"/>
                <a:cs typeface="Arial"/>
              </a:rPr>
              <a:t>PDZ + ZPI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800" spc="16">
                <a:solidFill>
                  <a:srgbClr val="878B8E"/>
                </a:solidFill>
                <a:latin typeface="Arial"/>
                <a:cs typeface="Arial"/>
              </a:rPr>
              <a:t>MĚSTSKÁ HROMADNÁ DOPRAVA</a:t>
            </a:r>
          </a:p>
          <a:p>
            <a:pPr marL="1035341" lvl="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800" spc="16">
                <a:solidFill>
                  <a:srgbClr val="878B8E"/>
                </a:solidFill>
                <a:latin typeface="Arial"/>
                <a:cs typeface="Arial"/>
              </a:rPr>
              <a:t>provozní opatření</a:t>
            </a:r>
          </a:p>
          <a:p>
            <a:pPr marL="1035341" lvl="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800" spc="16">
                <a:solidFill>
                  <a:srgbClr val="878B8E"/>
                </a:solidFill>
                <a:latin typeface="Arial"/>
                <a:cs typeface="Arial"/>
              </a:rPr>
              <a:t>preferenční opatření</a:t>
            </a:r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A77C8B2-0DE4-4C37-81EB-6614A5678200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486EE268-DD4D-42EE-AF6B-2FE24D411B53}" type="datetime1">
              <a:rPr lang="cs-CZ" smtClean="0"/>
              <a:t>22.04.2024</a:t>
            </a:fld>
            <a:endParaRPr lang="en-US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6B9CF1F5-1327-4D99-ABAA-E6272D162F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5878" y="2320457"/>
            <a:ext cx="4406757" cy="35801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4991" dist="4445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1A750EB-2B2C-4522-9F27-90B90A860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673" y="2336142"/>
            <a:ext cx="4529651" cy="3564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B65BEA7-A8D3-435B-B1CA-119659BE2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22" y="6126057"/>
            <a:ext cx="4310843" cy="33298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3C5C9DF-2943-4A06-AE15-6963A71C4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5878" y="6111877"/>
            <a:ext cx="4449751" cy="33440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7101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4650" y="520431"/>
            <a:ext cx="17360078" cy="689290"/>
          </a:xfrm>
          <a:prstGeom prst="rect">
            <a:avLst/>
          </a:prstGeom>
        </p:spPr>
        <p:txBody>
          <a:bodyPr vert="horz" wrap="square" lIns="0" tIns="12064" rIns="0" bIns="0" rtlCol="0" anchor="ctr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4400" spc="35" dirty="0"/>
              <a:t>DI činnost pro rekonstrukci BM</a:t>
            </a:r>
            <a:endParaRPr sz="4400" spc="35" dirty="0"/>
          </a:p>
        </p:txBody>
      </p:sp>
      <p:sp>
        <p:nvSpPr>
          <p:cNvPr id="4" name="object 4"/>
          <p:cNvSpPr/>
          <p:nvPr/>
        </p:nvSpPr>
        <p:spPr>
          <a:xfrm>
            <a:off x="628915" y="2303831"/>
            <a:ext cx="9213838" cy="7119755"/>
          </a:xfrm>
          <a:custGeom>
            <a:avLst/>
            <a:gdLst/>
            <a:ahLst/>
            <a:cxnLst/>
            <a:rect l="l" t="t" r="r" b="b"/>
            <a:pathLst>
              <a:path w="9214485" h="7120255">
                <a:moveTo>
                  <a:pt x="9214379" y="0"/>
                </a:moveTo>
                <a:lnTo>
                  <a:pt x="0" y="0"/>
                </a:lnTo>
                <a:lnTo>
                  <a:pt x="0" y="7120202"/>
                </a:lnTo>
                <a:lnTo>
                  <a:pt x="9214379" y="7120202"/>
                </a:lnTo>
                <a:lnTo>
                  <a:pt x="9214379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A77C8B2-0DE4-4C37-81EB-6614A5678200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486EE268-DD4D-42EE-AF6B-2FE24D411B53}" type="datetime1">
              <a:rPr lang="cs-CZ" smtClean="0"/>
              <a:t>22.04.2024</a:t>
            </a:fld>
            <a:endParaRPr lang="en-US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043305F-1398-467B-9BA5-6C6F163EC834}"/>
              </a:ext>
            </a:extLst>
          </p:cNvPr>
          <p:cNvSpPr txBox="1"/>
          <p:nvPr/>
        </p:nvSpPr>
        <p:spPr>
          <a:xfrm>
            <a:off x="11427966" y="4123675"/>
            <a:ext cx="8301484" cy="6627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">
              <a:lnSpc>
                <a:spcPct val="112000"/>
              </a:lnSpc>
              <a:spcBef>
                <a:spcPts val="1910"/>
              </a:spcBef>
              <a:tabLst>
                <a:tab pos="318120" algn="l"/>
              </a:tabLst>
            </a:pPr>
            <a:r>
              <a:rPr lang="cs-CZ" sz="3300" u="sng" spc="16" dirty="0">
                <a:solidFill>
                  <a:srgbClr val="878B8E"/>
                </a:solidFill>
                <a:latin typeface="Arial"/>
                <a:cs typeface="Arial"/>
              </a:rPr>
              <a:t>SSZ křižovatky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</a:rPr>
              <a:t>prověřeno více než 30 SSZ – bez rezerv kapacity (dynamika…)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</a:rPr>
              <a:t>citlivá regulace K Barrandovu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</a:rPr>
              <a:t>průjezdnost TRAM – Na </a:t>
            </a:r>
            <a:r>
              <a:rPr lang="cs-CZ" sz="3300" spc="16" dirty="0" err="1">
                <a:solidFill>
                  <a:srgbClr val="878B8E"/>
                </a:solidFill>
                <a:latin typeface="Arial"/>
                <a:cs typeface="Arial"/>
              </a:rPr>
              <a:t>Zlíchově</a:t>
            </a: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</a:rPr>
              <a:t> (regulace AD)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</a:rPr>
              <a:t>průjezdnost TRAM – Palackého most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</a:rPr>
              <a:t>úpravy na SSZ Modřanská – rampy BM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</a:rPr>
              <a:t>připojení SSZ na ODŘÚ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461F4EA-D6AA-4EC8-9322-26F6A74B4D4F}"/>
              </a:ext>
            </a:extLst>
          </p:cNvPr>
          <p:cNvSpPr txBox="1"/>
          <p:nvPr/>
        </p:nvSpPr>
        <p:spPr>
          <a:xfrm>
            <a:off x="374650" y="1942433"/>
            <a:ext cx="10050378" cy="3864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">
              <a:lnSpc>
                <a:spcPct val="112000"/>
              </a:lnSpc>
              <a:spcBef>
                <a:spcPts val="1910"/>
              </a:spcBef>
              <a:tabLst>
                <a:tab pos="318120" algn="l"/>
              </a:tabLst>
            </a:pPr>
            <a:r>
              <a:rPr lang="cs-CZ" sz="3300" u="sng" spc="16" dirty="0">
                <a:solidFill>
                  <a:srgbClr val="878B8E"/>
                </a:solidFill>
                <a:latin typeface="Arial"/>
                <a:cs typeface="Arial"/>
              </a:rPr>
              <a:t>Organizace dopravy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</a:rPr>
              <a:t>Vratná rampa Lihovar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</a:rPr>
              <a:t>MÚK Písnice – trvale otevřena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</a:rPr>
              <a:t>Modřanská (sjízdná rampa, </a:t>
            </a:r>
            <a:r>
              <a:rPr lang="cs-CZ" sz="3300" spc="16" dirty="0" err="1">
                <a:solidFill>
                  <a:srgbClr val="878B8E"/>
                </a:solidFill>
                <a:latin typeface="Arial"/>
                <a:cs typeface="Arial"/>
              </a:rPr>
              <a:t>odb</a:t>
            </a: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</a:rPr>
              <a:t>. n na </a:t>
            </a:r>
            <a:r>
              <a:rPr lang="cs-CZ" sz="3300" spc="16" dirty="0" err="1">
                <a:solidFill>
                  <a:srgbClr val="878B8E"/>
                </a:solidFill>
                <a:latin typeface="Arial"/>
                <a:cs typeface="Arial"/>
              </a:rPr>
              <a:t>J.sp</a:t>
            </a: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</a:rPr>
              <a:t>.)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</a:rPr>
              <a:t>křižovatky u mostu Závodu míru, </a:t>
            </a:r>
            <a:r>
              <a:rPr lang="cs-CZ" sz="3300" spc="16" dirty="0" err="1">
                <a:solidFill>
                  <a:srgbClr val="878B8E"/>
                </a:solidFill>
                <a:latin typeface="Arial"/>
                <a:cs typeface="Arial"/>
              </a:rPr>
              <a:t>Vrtilka</a:t>
            </a:r>
            <a:endParaRPr lang="cs-CZ" sz="3300" spc="16" dirty="0">
              <a:solidFill>
                <a:srgbClr val="878B8E"/>
              </a:solidFill>
              <a:latin typeface="Arial"/>
              <a:cs typeface="Arial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1791C1A-BCE2-4DC9-BB30-CD0DB410E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4701" y="558476"/>
            <a:ext cx="3321591" cy="2806961"/>
          </a:xfrm>
          <a:prstGeom prst="rect">
            <a:avLst/>
          </a:prstGeom>
          <a:ln>
            <a:solidFill>
              <a:srgbClr val="84848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6D3C9A8-5AC0-459E-8483-BBD8CAE20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728" y="470547"/>
            <a:ext cx="2962698" cy="2806960"/>
          </a:xfrm>
          <a:prstGeom prst="rect">
            <a:avLst/>
          </a:prstGeom>
          <a:ln>
            <a:solidFill>
              <a:srgbClr val="84848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88F6F4B-1EE3-BC3D-6439-2D92081E71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95" r="8253"/>
          <a:stretch/>
        </p:blipFill>
        <p:spPr>
          <a:xfrm rot="16200000">
            <a:off x="6696469" y="6747309"/>
            <a:ext cx="5219328" cy="34523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Obrázek 12" descr="Obsah obrázku mapa&#10;&#10;Popis byl vytvořen automaticky">
            <a:extLst>
              <a:ext uri="{FF2B5EF4-FFF2-40B4-BE49-F238E27FC236}">
                <a16:creationId xmlns:a16="http://schemas.microsoft.com/office/drawing/2014/main" id="{5AD8CE52-B15B-4416-AABA-C18B44797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3" t="20206" r="30452" b="15250"/>
          <a:stretch/>
        </p:blipFill>
        <p:spPr>
          <a:xfrm>
            <a:off x="374650" y="5863836"/>
            <a:ext cx="2805824" cy="4974967"/>
          </a:xfrm>
          <a:prstGeom prst="rect">
            <a:avLst/>
          </a:prstGeom>
          <a:ln>
            <a:solidFill>
              <a:srgbClr val="84848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4215995-B252-00D2-818B-1DCACAE24B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368"/>
          <a:stretch/>
        </p:blipFill>
        <p:spPr>
          <a:xfrm rot="16200000">
            <a:off x="2841836" y="6703418"/>
            <a:ext cx="5219325" cy="35401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8B3230B9-3365-AB9B-D528-2B03BA4C758C}"/>
              </a:ext>
            </a:extLst>
          </p:cNvPr>
          <p:cNvSpPr txBox="1"/>
          <p:nvPr/>
        </p:nvSpPr>
        <p:spPr>
          <a:xfrm>
            <a:off x="616215" y="1179618"/>
            <a:ext cx="8063551" cy="520013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Návazná dopravní opatření – práce PS</a:t>
            </a:r>
            <a:endParaRPr lang="cs-CZ" sz="3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1949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383AAEB4-638E-4972-B045-8A3D784C9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228"/>
          <a:stretch/>
        </p:blipFill>
        <p:spPr>
          <a:xfrm>
            <a:off x="584452" y="1953547"/>
            <a:ext cx="9213839" cy="7739728"/>
          </a:xfrm>
          <a:prstGeom prst="rect">
            <a:avLst/>
          </a:prstGeom>
          <a:ln>
            <a:solidFill>
              <a:srgbClr val="84848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object 3"/>
          <p:cNvSpPr txBox="1"/>
          <p:nvPr/>
        </p:nvSpPr>
        <p:spPr>
          <a:xfrm>
            <a:off x="616215" y="1179618"/>
            <a:ext cx="17207690" cy="520013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Návazná dopravní opatření – preference MHD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915" y="2303831"/>
            <a:ext cx="9213838" cy="7119755"/>
          </a:xfrm>
          <a:custGeom>
            <a:avLst/>
            <a:gdLst/>
            <a:ahLst/>
            <a:cxnLst/>
            <a:rect l="l" t="t" r="r" b="b"/>
            <a:pathLst>
              <a:path w="9214485" h="7120255">
                <a:moveTo>
                  <a:pt x="9214379" y="0"/>
                </a:moveTo>
                <a:lnTo>
                  <a:pt x="0" y="0"/>
                </a:lnTo>
                <a:lnTo>
                  <a:pt x="0" y="7120202"/>
                </a:lnTo>
                <a:lnTo>
                  <a:pt x="9214379" y="7120202"/>
                </a:lnTo>
                <a:lnTo>
                  <a:pt x="9214379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" name="object 5"/>
          <p:cNvSpPr txBox="1"/>
          <p:nvPr/>
        </p:nvSpPr>
        <p:spPr>
          <a:xfrm>
            <a:off x="10305811" y="1740943"/>
            <a:ext cx="9746484" cy="2623651"/>
          </a:xfrm>
          <a:prstGeom prst="rect">
            <a:avLst/>
          </a:prstGeom>
        </p:spPr>
        <p:txBody>
          <a:bodyPr vert="horz" wrap="square" lIns="0" tIns="242554" rIns="0" bIns="0" rtlCol="0">
            <a:spAutoFit/>
          </a:bodyPr>
          <a:lstStyle/>
          <a:p>
            <a:pPr marL="12699">
              <a:lnSpc>
                <a:spcPct val="112000"/>
              </a:lnSpc>
              <a:spcBef>
                <a:spcPts val="1910"/>
              </a:spcBef>
              <a:tabLst>
                <a:tab pos="318120" algn="l"/>
              </a:tabLst>
            </a:pPr>
            <a:r>
              <a:rPr lang="cs-CZ" sz="2800" u="sng" spc="16" dirty="0">
                <a:solidFill>
                  <a:srgbClr val="878B8E"/>
                </a:solidFill>
                <a:latin typeface="Arial"/>
                <a:cs typeface="Arial"/>
                <a:hlinkClick r:id="rId3"/>
              </a:rPr>
              <a:t>PROSTOROVÁ OPATŘENÍ – VJP</a:t>
            </a:r>
            <a:r>
              <a:rPr lang="cs-CZ" sz="2800" u="sng" spc="16" dirty="0">
                <a:solidFill>
                  <a:srgbClr val="878B8E"/>
                </a:solidFill>
                <a:latin typeface="Arial"/>
                <a:cs typeface="Arial"/>
              </a:rPr>
              <a:t> BUS </a:t>
            </a:r>
          </a:p>
          <a:p>
            <a:pPr marL="469899" indent="-457200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800" spc="16" dirty="0">
                <a:solidFill>
                  <a:srgbClr val="878B8E"/>
                </a:solidFill>
                <a:latin typeface="Arial"/>
                <a:cs typeface="Arial"/>
              </a:rPr>
              <a:t>přechodné: K Barrandovu, Modřanská, Jeremenkova, Ke Krči + Vrbova, …</a:t>
            </a:r>
          </a:p>
          <a:p>
            <a:pPr marL="469899" indent="-457200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800" spc="16" dirty="0">
                <a:solidFill>
                  <a:srgbClr val="878B8E"/>
                </a:solidFill>
                <a:latin typeface="Arial"/>
                <a:cs typeface="Arial"/>
              </a:rPr>
              <a:t>stávající: Strakonická, </a:t>
            </a:r>
            <a:r>
              <a:rPr lang="cs-CZ" sz="2800" spc="16" dirty="0" err="1">
                <a:solidFill>
                  <a:srgbClr val="878B8E"/>
                </a:solidFill>
                <a:latin typeface="Arial"/>
                <a:cs typeface="Arial"/>
              </a:rPr>
              <a:t>J.sp</a:t>
            </a:r>
            <a:r>
              <a:rPr lang="cs-CZ" sz="2800" spc="16" dirty="0">
                <a:solidFill>
                  <a:srgbClr val="878B8E"/>
                </a:solidFill>
                <a:latin typeface="Arial"/>
                <a:cs typeface="Arial"/>
              </a:rPr>
              <a:t>., …</a:t>
            </a:r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A77C8B2-0DE4-4C37-81EB-6614A5678200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486EE268-DD4D-42EE-AF6B-2FE24D411B53}" type="datetime1">
              <a:rPr lang="cs-CZ" smtClean="0"/>
              <a:t>22.04.2024</a:t>
            </a:fld>
            <a:endParaRPr lang="en-US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B6285024-6858-DDAB-F5E4-8931E13ECEA2}"/>
              </a:ext>
            </a:extLst>
          </p:cNvPr>
          <p:cNvSpPr txBox="1"/>
          <p:nvPr/>
        </p:nvSpPr>
        <p:spPr>
          <a:xfrm>
            <a:off x="10261349" y="4665423"/>
            <a:ext cx="7770570" cy="4558668"/>
          </a:xfrm>
          <a:prstGeom prst="rect">
            <a:avLst/>
          </a:prstGeom>
        </p:spPr>
        <p:txBody>
          <a:bodyPr vert="horz" wrap="square" lIns="0" tIns="242554" rIns="0" bIns="0" rtlCol="0">
            <a:spAutoFit/>
          </a:bodyPr>
          <a:lstStyle/>
          <a:p>
            <a:pPr marL="12699">
              <a:lnSpc>
                <a:spcPct val="112000"/>
              </a:lnSpc>
              <a:spcBef>
                <a:spcPts val="1910"/>
              </a:spcBef>
              <a:tabLst>
                <a:tab pos="318120" algn="l"/>
              </a:tabLst>
            </a:pPr>
            <a:r>
              <a:rPr lang="cs-CZ" sz="2800" spc="16" dirty="0">
                <a:solidFill>
                  <a:srgbClr val="878B8E"/>
                </a:solidFill>
                <a:latin typeface="Arial"/>
                <a:cs typeface="Arial"/>
                <a:hlinkClick r:id="rId3"/>
              </a:rPr>
              <a:t>PROVOZNÍ OPATŘENÍ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800" spc="16" dirty="0">
                <a:solidFill>
                  <a:srgbClr val="878B8E"/>
                </a:solidFill>
                <a:latin typeface="Arial"/>
                <a:cs typeface="Arial"/>
              </a:rPr>
              <a:t>posílení vybraných linek TRAM (trasy suplující BM)</a:t>
            </a:r>
          </a:p>
          <a:p>
            <a:pPr marL="12699">
              <a:lnSpc>
                <a:spcPct val="112000"/>
              </a:lnSpc>
              <a:spcBef>
                <a:spcPts val="1910"/>
              </a:spcBef>
              <a:tabLst>
                <a:tab pos="318120" algn="l"/>
              </a:tabLst>
            </a:pPr>
            <a:r>
              <a:rPr lang="cs-CZ" sz="2800" spc="16" dirty="0">
                <a:solidFill>
                  <a:srgbClr val="878B8E"/>
                </a:solidFill>
                <a:latin typeface="Arial"/>
                <a:cs typeface="Arial"/>
              </a:rPr>
              <a:t>	</a:t>
            </a:r>
            <a:r>
              <a:rPr lang="cs-CZ" sz="28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 linka 21</a:t>
            </a:r>
            <a:endParaRPr lang="cs-CZ" sz="2800" spc="16" dirty="0">
              <a:solidFill>
                <a:srgbClr val="878B8E"/>
              </a:solidFill>
              <a:latin typeface="Arial"/>
              <a:cs typeface="Arial"/>
            </a:endParaRP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800" spc="16" dirty="0">
                <a:solidFill>
                  <a:srgbClr val="878B8E"/>
                </a:solidFill>
                <a:latin typeface="Arial"/>
                <a:cs typeface="Arial"/>
              </a:rPr>
              <a:t>optimalizace linek BUS provozovaných na BM</a:t>
            </a:r>
          </a:p>
          <a:p>
            <a:pPr marL="12699">
              <a:lnSpc>
                <a:spcPct val="112000"/>
              </a:lnSpc>
              <a:spcBef>
                <a:spcPts val="1910"/>
              </a:spcBef>
              <a:tabLst>
                <a:tab pos="318120" algn="l"/>
              </a:tabLst>
            </a:pPr>
            <a:r>
              <a:rPr lang="cs-CZ" sz="2800" spc="16" dirty="0">
                <a:solidFill>
                  <a:srgbClr val="878B8E"/>
                </a:solidFill>
                <a:latin typeface="Arial"/>
                <a:cs typeface="Arial"/>
              </a:rPr>
              <a:t>	</a:t>
            </a:r>
            <a:r>
              <a:rPr lang="cs-CZ" sz="28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 linky 125, 170, 19X</a:t>
            </a:r>
            <a:endParaRPr lang="cs-CZ" sz="2800" spc="16" dirty="0">
              <a:solidFill>
                <a:srgbClr val="878B8E"/>
              </a:solidFill>
              <a:latin typeface="Arial"/>
              <a:cs typeface="Arial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2E75E29-93D1-0809-D9BB-A88771BB2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171" y="5807763"/>
            <a:ext cx="5500111" cy="4139428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95A2EBCD-7FA1-0F66-BB5C-90CECC6A6D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6214" y="482088"/>
            <a:ext cx="17360078" cy="750846"/>
          </a:xfrm>
          <a:prstGeom prst="rect">
            <a:avLst/>
          </a:prstGeom>
        </p:spPr>
        <p:txBody>
          <a:bodyPr vert="horz" wrap="square" lIns="0" tIns="12064" rIns="0" bIns="0" rtlCol="0" anchor="ctr">
            <a:spAutoFit/>
          </a:bodyPr>
          <a:lstStyle/>
          <a:p>
            <a:pPr marL="12699">
              <a:spcBef>
                <a:spcPts val="96"/>
              </a:spcBef>
            </a:pPr>
            <a:r>
              <a:rPr lang="it-IT" sz="4800" dirty="0"/>
              <a:t>DI činnost pro rekonstrukci Barrandovského mostu</a:t>
            </a:r>
            <a:endParaRPr sz="4800" spc="35" dirty="0"/>
          </a:p>
        </p:txBody>
      </p:sp>
    </p:spTree>
    <p:extLst>
      <p:ext uri="{BB962C8B-B14F-4D97-AF65-F5344CB8AC3E}">
        <p14:creationId xmlns:p14="http://schemas.microsoft.com/office/powerpoint/2010/main" val="4026967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16216" y="1277609"/>
            <a:ext cx="4575716" cy="520013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3300" b="1" spc="-5">
                <a:solidFill>
                  <a:srgbClr val="878B8E"/>
                </a:solidFill>
                <a:latin typeface="Arial"/>
                <a:cs typeface="Arial"/>
              </a:rPr>
              <a:t>TELEMATIKA (výběr)</a:t>
            </a:r>
            <a:endParaRPr sz="33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915" y="2303831"/>
            <a:ext cx="9213838" cy="7119755"/>
          </a:xfrm>
          <a:custGeom>
            <a:avLst/>
            <a:gdLst/>
            <a:ahLst/>
            <a:cxnLst/>
            <a:rect l="l" t="t" r="r" b="b"/>
            <a:pathLst>
              <a:path w="9214485" h="7120255">
                <a:moveTo>
                  <a:pt x="9214379" y="0"/>
                </a:moveTo>
                <a:lnTo>
                  <a:pt x="0" y="0"/>
                </a:lnTo>
                <a:lnTo>
                  <a:pt x="0" y="7120202"/>
                </a:lnTo>
                <a:lnTo>
                  <a:pt x="9214379" y="7120202"/>
                </a:lnTo>
                <a:lnTo>
                  <a:pt x="9214379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" name="object 5"/>
          <p:cNvSpPr txBox="1"/>
          <p:nvPr/>
        </p:nvSpPr>
        <p:spPr>
          <a:xfrm>
            <a:off x="7647475" y="2087770"/>
            <a:ext cx="11827709" cy="3284922"/>
          </a:xfrm>
          <a:prstGeom prst="rect">
            <a:avLst/>
          </a:prstGeom>
        </p:spPr>
        <p:txBody>
          <a:bodyPr vert="horz" wrap="square" lIns="0" tIns="242554" rIns="0" bIns="0" rtlCol="0" anchor="t">
            <a:spAutoFit/>
          </a:bodyPr>
          <a:lstStyle/>
          <a:p>
            <a:pPr marL="577850" indent="-565150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>
                <a:solidFill>
                  <a:srgbClr val="878B8E"/>
                </a:solidFill>
                <a:latin typeface="Arial"/>
                <a:cs typeface="Arial"/>
              </a:rPr>
              <a:t>Záměr: zabránit vytvoření stojících kolon vozidel v tunelech na MO, které by vedly k jejich uzavření</a:t>
            </a:r>
            <a:endParaRPr lang="en-US"/>
          </a:p>
          <a:p>
            <a:pPr marL="469265" indent="-457200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50" spc="16">
                <a:solidFill>
                  <a:srgbClr val="848484"/>
                </a:solidFill>
                <a:latin typeface="Arial"/>
                <a:cs typeface="Arial"/>
              </a:rPr>
              <a:t>Princip řízení: automatické vyhodnocování dopravní situace na Dobříšské ulici </a:t>
            </a:r>
            <a:r>
              <a:rPr lang="cs-CZ" sz="3250" spc="16">
                <a:solidFill>
                  <a:srgbClr val="848484"/>
                </a:solidFill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cs-CZ" sz="3250" spc="16">
                <a:solidFill>
                  <a:srgbClr val="848484"/>
                </a:solidFill>
                <a:latin typeface="Arial"/>
                <a:cs typeface="Arial"/>
              </a:rPr>
              <a:t>tvorba kolon </a:t>
            </a:r>
            <a:r>
              <a:rPr lang="cs-CZ" sz="3250" spc="16">
                <a:solidFill>
                  <a:srgbClr val="848484"/>
                </a:solidFill>
                <a:latin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cs-CZ" sz="3250" spc="16">
                <a:solidFill>
                  <a:srgbClr val="848484"/>
                </a:solidFill>
                <a:latin typeface="Arial"/>
                <a:cs typeface="Arial"/>
              </a:rPr>
              <a:t> regulace dopravy na vjezdech do tunelů na MO pomocí SSZ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6CF0B47-1F98-404E-8988-A5EC2925A484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10C113FC-04C8-4987-BE16-96A09A8ACCF4}" type="datetime1">
              <a:rPr lang="cs-CZ" smtClean="0"/>
              <a:t>22.04.2024</a:t>
            </a:fld>
            <a:endParaRPr lang="en-US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624C491A-C136-894E-E703-62583EBAA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15" y="2004873"/>
            <a:ext cx="6260616" cy="77176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object 3">
            <a:extLst>
              <a:ext uri="{FF2B5EF4-FFF2-40B4-BE49-F238E27FC236}">
                <a16:creationId xmlns:a16="http://schemas.microsoft.com/office/drawing/2014/main" id="{EB336A1E-99B3-7B8F-BA9E-B9131F4666FA}"/>
              </a:ext>
            </a:extLst>
          </p:cNvPr>
          <p:cNvSpPr txBox="1"/>
          <p:nvPr/>
        </p:nvSpPr>
        <p:spPr>
          <a:xfrm>
            <a:off x="7647475" y="5604513"/>
            <a:ext cx="12407462" cy="520013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3300" b="1" u="sng" spc="-5" dirty="0">
                <a:solidFill>
                  <a:srgbClr val="878B8E"/>
                </a:solidFill>
                <a:latin typeface="Arial"/>
                <a:cs typeface="Arial"/>
              </a:rPr>
              <a:t>Mobilní PDZ na MO</a:t>
            </a:r>
            <a:endParaRPr sz="3300" u="sng" dirty="0">
              <a:latin typeface="Arial"/>
              <a:cs typeface="Arial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7B1255C0-BB29-073B-79BF-A99FB2F44407}"/>
              </a:ext>
            </a:extLst>
          </p:cNvPr>
          <p:cNvSpPr txBox="1"/>
          <p:nvPr/>
        </p:nvSpPr>
        <p:spPr>
          <a:xfrm>
            <a:off x="7505746" y="1244476"/>
            <a:ext cx="8780033" cy="1533111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3300" b="1" u="sng" spc="-5">
                <a:solidFill>
                  <a:srgbClr val="878B8E"/>
                </a:solidFill>
                <a:latin typeface="Arial"/>
                <a:cs typeface="Arial"/>
              </a:rPr>
              <a:t>TASS </a:t>
            </a:r>
            <a:r>
              <a:rPr lang="cs-CZ" sz="3200" b="1" u="sng" spc="-5">
                <a:solidFill>
                  <a:srgbClr val="878B8E"/>
                </a:solidFill>
                <a:latin typeface="Arial"/>
                <a:cs typeface="Arial"/>
              </a:rPr>
              <a:t>(</a:t>
            </a:r>
            <a:r>
              <a:rPr lang="cs-CZ" sz="3200" b="1" u="sng" spc="-5" err="1">
                <a:solidFill>
                  <a:srgbClr val="878B8E"/>
                </a:solidFill>
                <a:latin typeface="Arial"/>
                <a:cs typeface="Arial"/>
              </a:rPr>
              <a:t>Traffic</a:t>
            </a:r>
            <a:r>
              <a:rPr lang="cs-CZ" sz="3200" b="1" u="sng" spc="-5">
                <a:solidFill>
                  <a:srgbClr val="878B8E"/>
                </a:solidFill>
                <a:latin typeface="Arial"/>
                <a:cs typeface="Arial"/>
              </a:rPr>
              <a:t> </a:t>
            </a:r>
            <a:r>
              <a:rPr lang="cs-CZ" sz="3200" b="1" u="sng" spc="-5" err="1">
                <a:solidFill>
                  <a:srgbClr val="878B8E"/>
                </a:solidFill>
                <a:latin typeface="Arial"/>
                <a:cs typeface="Arial"/>
              </a:rPr>
              <a:t>Actuated</a:t>
            </a:r>
            <a:r>
              <a:rPr lang="cs-CZ" sz="3200" b="1" u="sng" spc="-5">
                <a:solidFill>
                  <a:srgbClr val="878B8E"/>
                </a:solidFill>
                <a:latin typeface="Arial"/>
                <a:cs typeface="Arial"/>
              </a:rPr>
              <a:t> </a:t>
            </a:r>
            <a:r>
              <a:rPr lang="cs-CZ" sz="3200" b="1" u="sng" spc="-5" err="1">
                <a:solidFill>
                  <a:srgbClr val="878B8E"/>
                </a:solidFill>
                <a:latin typeface="Arial"/>
                <a:cs typeface="Arial"/>
              </a:rPr>
              <a:t>Signalplan</a:t>
            </a:r>
            <a:r>
              <a:rPr lang="cs-CZ" sz="3200" b="1" u="sng" spc="-5">
                <a:solidFill>
                  <a:srgbClr val="878B8E"/>
                </a:solidFill>
                <a:latin typeface="Arial"/>
                <a:cs typeface="Arial"/>
              </a:rPr>
              <a:t> </a:t>
            </a:r>
            <a:r>
              <a:rPr lang="cs-CZ" sz="3200" b="1" u="sng" spc="-5" err="1">
                <a:solidFill>
                  <a:srgbClr val="878B8E"/>
                </a:solidFill>
                <a:latin typeface="Arial"/>
                <a:cs typeface="Arial"/>
              </a:rPr>
              <a:t>Selection</a:t>
            </a:r>
            <a:r>
              <a:rPr lang="cs-CZ" sz="3200" b="1" u="sng" spc="-5">
                <a:solidFill>
                  <a:srgbClr val="878B8E"/>
                </a:solidFill>
                <a:latin typeface="Arial"/>
                <a:cs typeface="Arial"/>
              </a:rPr>
              <a:t>) </a:t>
            </a:r>
          </a:p>
          <a:p>
            <a:pPr marL="12699">
              <a:spcBef>
                <a:spcPts val="96"/>
              </a:spcBef>
            </a:pPr>
            <a:r>
              <a:rPr lang="cs-CZ" sz="3200" b="1" u="sng" spc="-5">
                <a:solidFill>
                  <a:srgbClr val="878B8E"/>
                </a:solidFill>
                <a:latin typeface="Arial"/>
                <a:cs typeface="Arial"/>
              </a:rPr>
              <a:t>dopravně závislý výběr signálních programů</a:t>
            </a:r>
            <a:br>
              <a:rPr lang="cs-CZ" sz="3300" b="1" u="sng" spc="-5">
                <a:solidFill>
                  <a:srgbClr val="878B8E"/>
                </a:solidFill>
                <a:latin typeface="Arial"/>
                <a:cs typeface="Arial"/>
              </a:rPr>
            </a:br>
            <a:r>
              <a:rPr lang="cs-CZ" sz="3300" b="1" u="sng" spc="-5">
                <a:solidFill>
                  <a:srgbClr val="878B8E"/>
                </a:solidFill>
                <a:latin typeface="Arial"/>
                <a:cs typeface="Arial"/>
              </a:rPr>
              <a:t>  </a:t>
            </a:r>
            <a:endParaRPr sz="3300" u="sng">
              <a:latin typeface="Arial"/>
              <a:cs typeface="Arial"/>
            </a:endParaRP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14EEC32C-B2AD-F27A-CD41-F3474CEC4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746" y="7668540"/>
            <a:ext cx="10056151" cy="33661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54F75D78-075D-0927-775E-943D0D4A2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5507" y="5504949"/>
            <a:ext cx="5214628" cy="255618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FEA548D8-D694-3D7A-21B8-503B9147F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001" y="10194463"/>
            <a:ext cx="7815413" cy="9144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6" name="object 5">
            <a:extLst>
              <a:ext uri="{FF2B5EF4-FFF2-40B4-BE49-F238E27FC236}">
                <a16:creationId xmlns:a16="http://schemas.microsoft.com/office/drawing/2014/main" id="{EDD48BF1-B8BD-6C6A-7110-3801335ECCC8}"/>
              </a:ext>
            </a:extLst>
          </p:cNvPr>
          <p:cNvSpPr txBox="1"/>
          <p:nvPr/>
        </p:nvSpPr>
        <p:spPr>
          <a:xfrm>
            <a:off x="7612980" y="6135429"/>
            <a:ext cx="7045988" cy="1335991"/>
          </a:xfrm>
          <a:prstGeom prst="rect">
            <a:avLst/>
          </a:prstGeom>
        </p:spPr>
        <p:txBody>
          <a:bodyPr vert="horz" wrap="square" lIns="0" tIns="242554" rIns="0" bIns="0" rtlCol="0">
            <a:spAutoFit/>
          </a:bodyPr>
          <a:lstStyle/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>
                <a:solidFill>
                  <a:srgbClr val="848484"/>
                </a:solidFill>
                <a:latin typeface="Arial"/>
                <a:cs typeface="Arial"/>
              </a:rPr>
              <a:t>optimalizace algoritmizace a parametrizace systému PDZ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BEA9C7EB-506A-1692-3591-79B88200D9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6214" y="482088"/>
            <a:ext cx="17360078" cy="750846"/>
          </a:xfrm>
          <a:prstGeom prst="rect">
            <a:avLst/>
          </a:prstGeom>
        </p:spPr>
        <p:txBody>
          <a:bodyPr vert="horz" wrap="square" lIns="0" tIns="12064" rIns="0" bIns="0" rtlCol="0" anchor="ctr">
            <a:spAutoFit/>
          </a:bodyPr>
          <a:lstStyle/>
          <a:p>
            <a:pPr marL="12699">
              <a:spcBef>
                <a:spcPts val="96"/>
              </a:spcBef>
            </a:pPr>
            <a:r>
              <a:rPr lang="it-IT" sz="4800" dirty="0"/>
              <a:t>DI činnost pro rekonstrukci Barrandovského mostu</a:t>
            </a:r>
            <a:endParaRPr sz="4800" spc="35" dirty="0"/>
          </a:p>
        </p:txBody>
      </p:sp>
    </p:spTree>
    <p:extLst>
      <p:ext uri="{BB962C8B-B14F-4D97-AF65-F5344CB8AC3E}">
        <p14:creationId xmlns:p14="http://schemas.microsoft.com/office/powerpoint/2010/main" val="2995716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6214" y="435922"/>
            <a:ext cx="17360078" cy="843179"/>
          </a:xfrm>
          <a:prstGeom prst="rect">
            <a:avLst/>
          </a:prstGeom>
        </p:spPr>
        <p:txBody>
          <a:bodyPr vert="horz" wrap="square" lIns="0" tIns="12064" rIns="0" bIns="0" rtlCol="0" anchor="ctr">
            <a:spAutoFit/>
          </a:bodyPr>
          <a:lstStyle/>
          <a:p>
            <a:pPr marL="12699">
              <a:spcBef>
                <a:spcPts val="96"/>
              </a:spcBef>
            </a:pPr>
            <a:r>
              <a:rPr lang="it-IT" sz="5400" dirty="0"/>
              <a:t>DI činnost pro rekonstrukci Barrandovského mostu</a:t>
            </a:r>
            <a:endParaRPr spc="35" dirty="0"/>
          </a:p>
        </p:txBody>
      </p:sp>
      <p:sp>
        <p:nvSpPr>
          <p:cNvPr id="3" name="object 3"/>
          <p:cNvSpPr txBox="1"/>
          <p:nvPr/>
        </p:nvSpPr>
        <p:spPr>
          <a:xfrm>
            <a:off x="616215" y="1179619"/>
            <a:ext cx="17207690" cy="520013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3300" b="1" spc="-5">
                <a:solidFill>
                  <a:srgbClr val="878B8E"/>
                </a:solidFill>
                <a:latin typeface="Arial"/>
                <a:cs typeface="Arial"/>
              </a:rPr>
              <a:t>Koordinace stavebních akcí z pozice správce komunikace</a:t>
            </a:r>
            <a:endParaRPr sz="33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57285" y="1848838"/>
            <a:ext cx="9240346" cy="688634"/>
          </a:xfrm>
          <a:prstGeom prst="rect">
            <a:avLst/>
          </a:prstGeom>
        </p:spPr>
        <p:txBody>
          <a:bodyPr vert="horz" wrap="square" lIns="0" tIns="242554" rIns="0" bIns="0" rtlCol="0" anchor="t">
            <a:spAutoFit/>
          </a:bodyPr>
          <a:lstStyle/>
          <a:p>
            <a:pPr marL="577850" indent="-565150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endParaRPr lang="cs-CZ" sz="2800" spc="16">
              <a:solidFill>
                <a:srgbClr val="878B8E"/>
              </a:solidFill>
              <a:latin typeface="Arial"/>
              <a:cs typeface="Arial"/>
            </a:endParaRPr>
          </a:p>
        </p:txBody>
      </p:sp>
      <p:sp>
        <p:nvSpPr>
          <p:cNvPr id="9" name="Zástupný symbol pro datum 8">
            <a:extLst>
              <a:ext uri="{FF2B5EF4-FFF2-40B4-BE49-F238E27FC236}">
                <a16:creationId xmlns:a16="http://schemas.microsoft.com/office/drawing/2014/main" id="{06951AE8-474F-4055-890E-4307CD4092E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8CEDF68-F798-4AB9-AFD0-3E31E33937E5}" type="datetime1">
              <a:rPr lang="cs-CZ" smtClean="0"/>
              <a:t>22.04.2024</a:t>
            </a:fld>
            <a:endParaRPr lang="en-US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7A1F9AC7-5D76-3842-1348-ABB29599D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14" y="1870001"/>
            <a:ext cx="8260604" cy="540694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9098C81-DD37-AB46-279B-1D93D1A8D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273" y="5896303"/>
            <a:ext cx="5724525" cy="51868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2992AA7-18C5-6B2C-D812-08296A569C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924" b="6762"/>
          <a:stretch/>
        </p:blipFill>
        <p:spPr>
          <a:xfrm rot="16200000">
            <a:off x="9512698" y="6632358"/>
            <a:ext cx="5186860" cy="37147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C0FC5164-B3CA-270A-830B-10C731B30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7458" y="5896302"/>
            <a:ext cx="4057650" cy="38004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56C87B2-A673-98F7-A733-AD90063E142A}"/>
              </a:ext>
            </a:extLst>
          </p:cNvPr>
          <p:cNvSpPr txBox="1"/>
          <p:nvPr/>
        </p:nvSpPr>
        <p:spPr>
          <a:xfrm>
            <a:off x="9437236" y="1953548"/>
            <a:ext cx="10050650" cy="3244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0" i="0" u="none" strike="noStrike">
                <a:solidFill>
                  <a:srgbClr val="878B8E"/>
                </a:solidFill>
                <a:effectLst/>
                <a:latin typeface="Arial" panose="020B0604020202020204" pitchFamily="34" charset="0"/>
              </a:rPr>
              <a:t>Podchycení v rámci procesu koordinačního vyjádření k povolení výkopových prací</a:t>
            </a:r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cs-CZ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8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0" i="0" u="none" strike="noStrike">
                <a:solidFill>
                  <a:srgbClr val="878B8E"/>
                </a:solidFill>
                <a:effectLst/>
                <a:latin typeface="Arial" panose="020B0604020202020204" pitchFamily="34" charset="0"/>
              </a:rPr>
              <a:t>Stanovení dotčené sítě komunikací ke koordinaci</a:t>
            </a:r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cs-CZ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8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0" i="0" u="none" strike="noStrike">
                <a:solidFill>
                  <a:srgbClr val="878B8E"/>
                </a:solidFill>
                <a:effectLst/>
                <a:latin typeface="Arial" panose="020B0604020202020204" pitchFamily="34" charset="0"/>
              </a:rPr>
              <a:t>DI kontrola jednotlivých </a:t>
            </a:r>
            <a:r>
              <a:rPr lang="cs-CZ" sz="2800">
                <a:solidFill>
                  <a:srgbClr val="878B8E"/>
                </a:solidFill>
                <a:latin typeface="Arial" panose="020B0604020202020204" pitchFamily="34" charset="0"/>
              </a:rPr>
              <a:t>DIO</a:t>
            </a:r>
            <a:r>
              <a:rPr lang="en-US" sz="2800">
                <a:solidFill>
                  <a:srgbClr val="878B8E"/>
                </a:solidFill>
                <a:latin typeface="Arial" panose="020B0604020202020204" pitchFamily="34" charset="0"/>
              </a:rPr>
              <a:t>​</a:t>
            </a:r>
            <a:r>
              <a:rPr lang="cs-CZ" sz="2800">
                <a:solidFill>
                  <a:srgbClr val="878B8E"/>
                </a:solidFill>
                <a:latin typeface="Arial" panose="020B0604020202020204" pitchFamily="34" charset="0"/>
              </a:rPr>
              <a:t> - </a:t>
            </a:r>
            <a:r>
              <a:rPr lang="cs-CZ" sz="2800" b="0" i="0" u="none" strike="noStrike">
                <a:solidFill>
                  <a:srgbClr val="878B8E"/>
                </a:solidFill>
                <a:effectLst/>
                <a:latin typeface="Arial" panose="020B0604020202020204" pitchFamily="34" charset="0"/>
              </a:rPr>
              <a:t>analýza kolizních stavů a doporučená koordinace DIO.</a:t>
            </a:r>
            <a:r>
              <a:rPr lang="cs-CZ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cs-CZ" sz="28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28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9719" y="497586"/>
            <a:ext cx="17360078" cy="750846"/>
          </a:xfrm>
          <a:prstGeom prst="rect">
            <a:avLst/>
          </a:prstGeom>
        </p:spPr>
        <p:txBody>
          <a:bodyPr vert="horz" wrap="square" lIns="0" tIns="12064" rIns="0" bIns="0" rtlCol="0" anchor="ctr">
            <a:spAutoFit/>
          </a:bodyPr>
          <a:lstStyle/>
          <a:p>
            <a:pPr marL="12699">
              <a:spcBef>
                <a:spcPts val="96"/>
              </a:spcBef>
            </a:pPr>
            <a:r>
              <a:rPr lang="it-IT" sz="4800" dirty="0"/>
              <a:t>DI činnost pro rekonstrukci Barrandovského mostu</a:t>
            </a:r>
            <a:endParaRPr sz="4800" spc="35" dirty="0"/>
          </a:p>
        </p:txBody>
      </p:sp>
      <p:sp>
        <p:nvSpPr>
          <p:cNvPr id="3" name="object 3"/>
          <p:cNvSpPr txBox="1"/>
          <p:nvPr/>
        </p:nvSpPr>
        <p:spPr>
          <a:xfrm>
            <a:off x="569720" y="1195117"/>
            <a:ext cx="4746199" cy="520013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Podpora PR činnosti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10790" y="1864336"/>
            <a:ext cx="9240346" cy="688634"/>
          </a:xfrm>
          <a:prstGeom prst="rect">
            <a:avLst/>
          </a:prstGeom>
        </p:spPr>
        <p:txBody>
          <a:bodyPr vert="horz" wrap="square" lIns="0" tIns="242554" rIns="0" bIns="0" rtlCol="0" anchor="t">
            <a:spAutoFit/>
          </a:bodyPr>
          <a:lstStyle/>
          <a:p>
            <a:pPr marL="577850" indent="-565150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endParaRPr lang="cs-CZ" sz="2800" spc="16">
              <a:solidFill>
                <a:srgbClr val="878B8E"/>
              </a:solidFill>
              <a:latin typeface="Arial"/>
              <a:cs typeface="Arial"/>
            </a:endParaRPr>
          </a:p>
        </p:txBody>
      </p:sp>
      <p:sp>
        <p:nvSpPr>
          <p:cNvPr id="9" name="Zástupný symbol pro datum 8">
            <a:extLst>
              <a:ext uri="{FF2B5EF4-FFF2-40B4-BE49-F238E27FC236}">
                <a16:creationId xmlns:a16="http://schemas.microsoft.com/office/drawing/2014/main" id="{06951AE8-474F-4055-890E-4307CD4092E7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958710" y="10533194"/>
            <a:ext cx="4623943" cy="565467"/>
          </a:xfrm>
        </p:spPr>
        <p:txBody>
          <a:bodyPr/>
          <a:lstStyle/>
          <a:p>
            <a:fld id="{F8CEDF68-F798-4AB9-AFD0-3E31E33937E5}" type="datetime1">
              <a:rPr lang="cs-CZ" smtClean="0"/>
              <a:t>22.04.2024</a:t>
            </a:fld>
            <a:endParaRPr lang="en-US"/>
          </a:p>
        </p:txBody>
      </p:sp>
      <p:graphicFrame>
        <p:nvGraphicFramePr>
          <p:cNvPr id="20" name="Tabulka 19">
            <a:extLst>
              <a:ext uri="{FF2B5EF4-FFF2-40B4-BE49-F238E27FC236}">
                <a16:creationId xmlns:a16="http://schemas.microsoft.com/office/drawing/2014/main" id="{BDA02529-FAB6-04AD-C7E6-B4532BF2B0C4}"/>
              </a:ext>
            </a:extLst>
          </p:cNvPr>
          <p:cNvGraphicFramePr>
            <a:graphicFrameLocks noGrp="1"/>
          </p:cNvGraphicFramePr>
          <p:nvPr/>
        </p:nvGraphicFramePr>
        <p:xfrm>
          <a:off x="484411" y="2552970"/>
          <a:ext cx="2548503" cy="782511"/>
        </p:xfrm>
        <a:graphic>
          <a:graphicData uri="http://schemas.openxmlformats.org/drawingml/2006/table">
            <a:tbl>
              <a:tblPr/>
              <a:tblGrid>
                <a:gridCol w="2548503">
                  <a:extLst>
                    <a:ext uri="{9D8B030D-6E8A-4147-A177-3AD203B41FA5}">
                      <a16:colId xmlns:a16="http://schemas.microsoft.com/office/drawing/2014/main" val="29133020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ase">
                        <a:lnSpc>
                          <a:spcPts val="5955"/>
                        </a:lnSpc>
                        <a:spcBef>
                          <a:spcPts val="400"/>
                        </a:spcBef>
                      </a:pPr>
                      <a:r>
                        <a:rPr lang="cs-CZ" sz="7300" b="1" kern="0" spc="150">
                          <a:solidFill>
                            <a:srgbClr val="2F54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cs-CZ" sz="1600" b="1" kern="0" spc="150">
                          <a:solidFill>
                            <a:srgbClr val="2F54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lánování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998257"/>
                  </a:ext>
                </a:extLst>
              </a:tr>
            </a:tbl>
          </a:graphicData>
        </a:graphic>
      </p:graphicFrame>
      <p:graphicFrame>
        <p:nvGraphicFramePr>
          <p:cNvPr id="22" name="Tabulka 21">
            <a:extLst>
              <a:ext uri="{FF2B5EF4-FFF2-40B4-BE49-F238E27FC236}">
                <a16:creationId xmlns:a16="http://schemas.microsoft.com/office/drawing/2014/main" id="{B28C28AB-AC32-2B17-8970-B31420597A67}"/>
              </a:ext>
            </a:extLst>
          </p:cNvPr>
          <p:cNvGraphicFramePr>
            <a:graphicFrameLocks noGrp="1"/>
          </p:cNvGraphicFramePr>
          <p:nvPr/>
        </p:nvGraphicFramePr>
        <p:xfrm>
          <a:off x="482945" y="4019550"/>
          <a:ext cx="2536067" cy="775335"/>
        </p:xfrm>
        <a:graphic>
          <a:graphicData uri="http://schemas.openxmlformats.org/drawingml/2006/table">
            <a:tbl>
              <a:tblPr/>
              <a:tblGrid>
                <a:gridCol w="2536067">
                  <a:extLst>
                    <a:ext uri="{9D8B030D-6E8A-4147-A177-3AD203B41FA5}">
                      <a16:colId xmlns:a16="http://schemas.microsoft.com/office/drawing/2014/main" val="9634750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ase">
                        <a:lnSpc>
                          <a:spcPts val="5955"/>
                        </a:lnSpc>
                        <a:spcBef>
                          <a:spcPts val="400"/>
                        </a:spcBef>
                      </a:pPr>
                      <a:r>
                        <a:rPr lang="cs-CZ" sz="7050" b="1" kern="0" spc="150">
                          <a:solidFill>
                            <a:srgbClr val="2F54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cs-CZ" sz="1600" b="1" kern="0" spc="150">
                          <a:solidFill>
                            <a:srgbClr val="2F54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hleduplnost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5810590"/>
                  </a:ext>
                </a:extLst>
              </a:tr>
            </a:tbl>
          </a:graphicData>
        </a:graphic>
      </p:graphicFrame>
      <p:graphicFrame>
        <p:nvGraphicFramePr>
          <p:cNvPr id="24" name="Tabulka 23">
            <a:extLst>
              <a:ext uri="{FF2B5EF4-FFF2-40B4-BE49-F238E27FC236}">
                <a16:creationId xmlns:a16="http://schemas.microsoft.com/office/drawing/2014/main" id="{50E68C5F-3973-C17B-31CB-4BE4DB6C809F}"/>
              </a:ext>
            </a:extLst>
          </p:cNvPr>
          <p:cNvGraphicFramePr>
            <a:graphicFrameLocks noGrp="1"/>
          </p:cNvGraphicFramePr>
          <p:nvPr/>
        </p:nvGraphicFramePr>
        <p:xfrm>
          <a:off x="569719" y="5832662"/>
          <a:ext cx="2362523" cy="782511"/>
        </p:xfrm>
        <a:graphic>
          <a:graphicData uri="http://schemas.openxmlformats.org/drawingml/2006/table">
            <a:tbl>
              <a:tblPr/>
              <a:tblGrid>
                <a:gridCol w="2362523">
                  <a:extLst>
                    <a:ext uri="{9D8B030D-6E8A-4147-A177-3AD203B41FA5}">
                      <a16:colId xmlns:a16="http://schemas.microsoft.com/office/drawing/2014/main" val="30521952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ase">
                        <a:lnSpc>
                          <a:spcPts val="5955"/>
                        </a:lnSpc>
                        <a:spcBef>
                          <a:spcPts val="400"/>
                        </a:spcBef>
                      </a:pPr>
                      <a:r>
                        <a:rPr lang="cs-CZ" sz="7300" b="1" kern="0" spc="150">
                          <a:solidFill>
                            <a:srgbClr val="2F54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</a:t>
                      </a:r>
                      <a:r>
                        <a:rPr lang="cs-CZ" sz="1600" b="1" kern="0" spc="150">
                          <a:solidFill>
                            <a:srgbClr val="2F54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drženlivost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967978"/>
                  </a:ext>
                </a:extLst>
              </a:tr>
            </a:tbl>
          </a:graphicData>
        </a:graphic>
      </p:graphicFrame>
      <p:graphicFrame>
        <p:nvGraphicFramePr>
          <p:cNvPr id="26" name="Tabulka 25">
            <a:extLst>
              <a:ext uri="{FF2B5EF4-FFF2-40B4-BE49-F238E27FC236}">
                <a16:creationId xmlns:a16="http://schemas.microsoft.com/office/drawing/2014/main" id="{A0B9027E-8729-1AF6-7AE0-BFD605831826}"/>
              </a:ext>
            </a:extLst>
          </p:cNvPr>
          <p:cNvGraphicFramePr>
            <a:graphicFrameLocks noGrp="1"/>
          </p:cNvGraphicFramePr>
          <p:nvPr/>
        </p:nvGraphicFramePr>
        <p:xfrm>
          <a:off x="569716" y="7348073"/>
          <a:ext cx="2362523" cy="775335"/>
        </p:xfrm>
        <a:graphic>
          <a:graphicData uri="http://schemas.openxmlformats.org/drawingml/2006/table">
            <a:tbl>
              <a:tblPr/>
              <a:tblGrid>
                <a:gridCol w="2362523">
                  <a:extLst>
                    <a:ext uri="{9D8B030D-6E8A-4147-A177-3AD203B41FA5}">
                      <a16:colId xmlns:a16="http://schemas.microsoft.com/office/drawing/2014/main" val="2880460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ase">
                        <a:lnSpc>
                          <a:spcPts val="5955"/>
                        </a:lnSpc>
                        <a:spcBef>
                          <a:spcPts val="400"/>
                        </a:spcBef>
                      </a:pPr>
                      <a:r>
                        <a:rPr lang="cs-CZ" sz="7050" b="1" kern="0" spc="150">
                          <a:solidFill>
                            <a:srgbClr val="2F54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cs-CZ" sz="1600" b="1" kern="0" spc="150">
                          <a:solidFill>
                            <a:srgbClr val="2F54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stražitost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0028978"/>
                  </a:ext>
                </a:extLst>
              </a:tr>
            </a:tbl>
          </a:graphicData>
        </a:graphic>
      </p:graphicFrame>
      <p:graphicFrame>
        <p:nvGraphicFramePr>
          <p:cNvPr id="28" name="Tabulka 27">
            <a:extLst>
              <a:ext uri="{FF2B5EF4-FFF2-40B4-BE49-F238E27FC236}">
                <a16:creationId xmlns:a16="http://schemas.microsoft.com/office/drawing/2014/main" id="{779EB4ED-0D68-8012-5592-25B94A4F1FAC}"/>
              </a:ext>
            </a:extLst>
          </p:cNvPr>
          <p:cNvGraphicFramePr>
            <a:graphicFrameLocks noGrp="1"/>
          </p:cNvGraphicFramePr>
          <p:nvPr/>
        </p:nvGraphicFramePr>
        <p:xfrm>
          <a:off x="569716" y="8828760"/>
          <a:ext cx="2548504" cy="782511"/>
        </p:xfrm>
        <a:graphic>
          <a:graphicData uri="http://schemas.openxmlformats.org/drawingml/2006/table">
            <a:tbl>
              <a:tblPr/>
              <a:tblGrid>
                <a:gridCol w="2548504">
                  <a:extLst>
                    <a:ext uri="{9D8B030D-6E8A-4147-A177-3AD203B41FA5}">
                      <a16:colId xmlns:a16="http://schemas.microsoft.com/office/drawing/2014/main" val="11550966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ase">
                        <a:lnSpc>
                          <a:spcPts val="5955"/>
                        </a:lnSpc>
                        <a:spcBef>
                          <a:spcPts val="400"/>
                        </a:spcBef>
                      </a:pPr>
                      <a:r>
                        <a:rPr lang="cs-CZ" sz="7300" b="1" kern="0" spc="150">
                          <a:solidFill>
                            <a:srgbClr val="2F54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cs-CZ" sz="1600" b="1" kern="0" spc="150">
                          <a:solidFill>
                            <a:srgbClr val="2F54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espekt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793012"/>
                  </a:ext>
                </a:extLst>
              </a:tr>
            </a:tbl>
          </a:graphicData>
        </a:graphic>
      </p:graphicFrame>
      <p:sp>
        <p:nvSpPr>
          <p:cNvPr id="44" name="TextovéPole 43">
            <a:extLst>
              <a:ext uri="{FF2B5EF4-FFF2-40B4-BE49-F238E27FC236}">
                <a16:creationId xmlns:a16="http://schemas.microsoft.com/office/drawing/2014/main" id="{A23497FC-AF8C-75F8-22C9-D5E0857FD132}"/>
              </a:ext>
            </a:extLst>
          </p:cNvPr>
          <p:cNvSpPr txBox="1"/>
          <p:nvPr/>
        </p:nvSpPr>
        <p:spPr>
          <a:xfrm>
            <a:off x="3325630" y="2652487"/>
            <a:ext cx="6195326" cy="502701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Doporučení pro řidiče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Nejezděte, pokud nemusíte.</a:t>
            </a:r>
            <a:endParaRPr lang="cs-CZ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 musíte, nejezděte prosím autem a volte jiný druh dopravy.</a:t>
            </a:r>
            <a:endParaRPr lang="cs-CZ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 se bez auta neobejdete, zkuste se vyhnout BM a jeho okolí.</a:t>
            </a:r>
            <a:endParaRPr lang="cs-CZ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 se BM vyhnout nemůžete, jezděte mimo dopravní špičku.</a:t>
            </a:r>
            <a:endParaRPr lang="cs-CZ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 již stojíte v koloně, zachovejte klid.</a:t>
            </a:r>
            <a:endParaRPr lang="cs-CZ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Jezděte ohleduplně a předvídatelně.</a:t>
            </a:r>
            <a:endParaRPr lang="cs-CZ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Využívejte navigační aplikace –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Waze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GM,…</a:t>
            </a:r>
            <a:endParaRPr lang="cs-CZ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Vyhledávejte online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předcestovní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dopravní informace.</a:t>
            </a:r>
            <a:endParaRPr lang="cs-CZ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0BAF7EDB-BDAD-EA9B-03CB-D8B06C8A8483}"/>
              </a:ext>
            </a:extLst>
          </p:cNvPr>
          <p:cNvSpPr txBox="1"/>
          <p:nvPr/>
        </p:nvSpPr>
        <p:spPr>
          <a:xfrm>
            <a:off x="10994307" y="1531261"/>
            <a:ext cx="7072667" cy="7913753"/>
          </a:xfrm>
          <a:prstGeom prst="rect">
            <a:avLst/>
          </a:prstGeom>
        </p:spPr>
        <p:txBody>
          <a:bodyPr vert="horz" wrap="square" lIns="0" tIns="242554" rIns="0" bIns="0" rtlCol="0">
            <a:spAutoFit/>
          </a:bodyPr>
          <a:lstStyle/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příprava DI podkladů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nastavení strategie pro informování veřejnosti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příprava tiskových zpráv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informování veřejnosti (odborné teze do jazyku běžného řidiče)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příprava schémat a animací pro vysvětlení principu uzavírky a OT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reakce na podněty veřejnosti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poskytování rozhovorů a spolupráce s médii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72C52DC-5A1D-A18E-7D1D-805B9154B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819" y="8363573"/>
            <a:ext cx="7658100" cy="2390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9668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6214" y="482088"/>
            <a:ext cx="17360078" cy="750846"/>
          </a:xfrm>
          <a:prstGeom prst="rect">
            <a:avLst/>
          </a:prstGeom>
        </p:spPr>
        <p:txBody>
          <a:bodyPr vert="horz" wrap="square" lIns="0" tIns="12064" rIns="0" bIns="0" rtlCol="0" anchor="ctr">
            <a:spAutoFit/>
          </a:bodyPr>
          <a:lstStyle/>
          <a:p>
            <a:pPr marL="12699">
              <a:spcBef>
                <a:spcPts val="96"/>
              </a:spcBef>
            </a:pPr>
            <a:r>
              <a:rPr lang="it-IT" sz="4800" dirty="0"/>
              <a:t>DI činnost pro rekonstrukci Barrandovského mostu</a:t>
            </a:r>
            <a:endParaRPr sz="4800" spc="35" dirty="0"/>
          </a:p>
        </p:txBody>
      </p:sp>
      <p:sp>
        <p:nvSpPr>
          <p:cNvPr id="3" name="object 3"/>
          <p:cNvSpPr txBox="1"/>
          <p:nvPr/>
        </p:nvSpPr>
        <p:spPr>
          <a:xfrm>
            <a:off x="616215" y="1179619"/>
            <a:ext cx="17207690" cy="520013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Nevyhovující stav nosné konstrukce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915" y="2303831"/>
            <a:ext cx="9213838" cy="7119755"/>
          </a:xfrm>
          <a:custGeom>
            <a:avLst/>
            <a:gdLst/>
            <a:ahLst/>
            <a:cxnLst/>
            <a:rect l="l" t="t" r="r" b="b"/>
            <a:pathLst>
              <a:path w="9214485" h="7120255">
                <a:moveTo>
                  <a:pt x="9214379" y="0"/>
                </a:moveTo>
                <a:lnTo>
                  <a:pt x="0" y="0"/>
                </a:lnTo>
                <a:lnTo>
                  <a:pt x="0" y="7120202"/>
                </a:lnTo>
                <a:lnTo>
                  <a:pt x="9214379" y="7120202"/>
                </a:lnTo>
                <a:lnTo>
                  <a:pt x="9214379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" name="object 5"/>
          <p:cNvSpPr txBox="1"/>
          <p:nvPr/>
        </p:nvSpPr>
        <p:spPr>
          <a:xfrm>
            <a:off x="10248754" y="1940171"/>
            <a:ext cx="8176320" cy="7020560"/>
          </a:xfrm>
          <a:prstGeom prst="rect">
            <a:avLst/>
          </a:prstGeom>
        </p:spPr>
        <p:txBody>
          <a:bodyPr vert="horz" wrap="square" lIns="0" tIns="242554" rIns="0" bIns="0" rtlCol="0">
            <a:spAutoFit/>
          </a:bodyPr>
          <a:lstStyle/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-49" dirty="0">
                <a:solidFill>
                  <a:srgbClr val="878B8E"/>
                </a:solidFill>
                <a:latin typeface="Arial"/>
                <a:cs typeface="Arial"/>
              </a:rPr>
              <a:t>spodní stavba </a:t>
            </a:r>
            <a:r>
              <a:rPr lang="cs-CZ" sz="3298" b="1" spc="-49" dirty="0">
                <a:solidFill>
                  <a:srgbClr val="878B8E"/>
                </a:solidFill>
                <a:latin typeface="Arial"/>
                <a:cs typeface="Arial"/>
              </a:rPr>
              <a:t>IV-uspokojivý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-49" dirty="0">
                <a:solidFill>
                  <a:srgbClr val="878B8E"/>
                </a:solidFill>
                <a:latin typeface="Arial"/>
                <a:cs typeface="Arial"/>
              </a:rPr>
              <a:t>nosná konstrukce </a:t>
            </a:r>
            <a:r>
              <a:rPr lang="cs-CZ" sz="3298" b="1" spc="-49" dirty="0">
                <a:solidFill>
                  <a:srgbClr val="878B8E"/>
                </a:solidFill>
                <a:latin typeface="Arial"/>
                <a:cs typeface="Arial"/>
              </a:rPr>
              <a:t>V-špatný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endParaRPr lang="cs-CZ" sz="3298" spc="-49" dirty="0">
              <a:solidFill>
                <a:srgbClr val="878B8E"/>
              </a:solidFill>
              <a:latin typeface="Arial"/>
              <a:cs typeface="Arial"/>
            </a:endParaRP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-49" dirty="0">
                <a:solidFill>
                  <a:srgbClr val="878B8E"/>
                </a:solidFill>
                <a:latin typeface="Arial"/>
                <a:cs typeface="Arial"/>
              </a:rPr>
              <a:t>poškozený izolační systém, průsaky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-49" dirty="0">
                <a:solidFill>
                  <a:srgbClr val="878B8E"/>
                </a:solidFill>
                <a:latin typeface="Arial"/>
                <a:cs typeface="Arial"/>
              </a:rPr>
              <a:t>nadlimitní koncentrace chloridových iontů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-49" dirty="0">
                <a:solidFill>
                  <a:srgbClr val="878B8E"/>
                </a:solidFill>
                <a:latin typeface="Arial"/>
                <a:cs typeface="Arial"/>
              </a:rPr>
              <a:t>výztuž v pokročilém stádiu koroze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-49" dirty="0">
                <a:solidFill>
                  <a:srgbClr val="878B8E"/>
                </a:solidFill>
                <a:latin typeface="Arial"/>
                <a:cs typeface="Arial"/>
              </a:rPr>
              <a:t>plošné výluhy a štěrková hnízda</a:t>
            </a:r>
            <a:br>
              <a:rPr lang="cs-CZ" sz="3298" spc="-49" dirty="0">
                <a:solidFill>
                  <a:srgbClr val="878B8E"/>
                </a:solidFill>
                <a:latin typeface="Arial"/>
                <a:cs typeface="Arial"/>
              </a:rPr>
            </a:br>
            <a:r>
              <a:rPr lang="cs-CZ" sz="3298" spc="-49" dirty="0">
                <a:solidFill>
                  <a:srgbClr val="878B8E"/>
                </a:solidFill>
                <a:latin typeface="Arial"/>
                <a:cs typeface="Arial"/>
              </a:rPr>
              <a:t>s nedostatkem pojiva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b="1" u="sng" spc="-49" dirty="0">
                <a:solidFill>
                  <a:srgbClr val="878B8E"/>
                </a:solidFill>
                <a:latin typeface="Arial"/>
                <a:cs typeface="Arial"/>
              </a:rPr>
              <a:t>nutná bezodkladná oprava</a:t>
            </a:r>
          </a:p>
        </p:txBody>
      </p:sp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id="{BA58E425-62F0-4992-8B35-09C610D77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4B1E38-8E41-4EDB-88A1-A4399571EF09}" type="datetime1">
              <a:rPr lang="cs-CZ" smtClean="0"/>
              <a:pPr/>
              <a:t>22.04.2024</a:t>
            </a:fld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ástupný symbol pro číslo snímku 12">
            <a:extLst>
              <a:ext uri="{FF2B5EF4-FFF2-40B4-BE49-F238E27FC236}">
                <a16:creationId xmlns:a16="http://schemas.microsoft.com/office/drawing/2014/main" id="{5D1DCF56-C238-4990-BAA6-F0CD71A30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6921BA-CE4E-4161-B1F0-3F385E9AE1AD}" type="slidenum">
              <a:rPr lang="cs-CZ" smtClean="0"/>
              <a:pPr/>
              <a:t>2</a:t>
            </a:fld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475ADB87-13E4-4F69-910E-8D3F292F9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94" t="6489" r="2158" b="2071"/>
          <a:stretch/>
        </p:blipFill>
        <p:spPr>
          <a:xfrm>
            <a:off x="676439" y="6138957"/>
            <a:ext cx="4155375" cy="3408577"/>
          </a:xfrm>
          <a:prstGeom prst="rect">
            <a:avLst/>
          </a:prstGeom>
          <a:ln w="12700">
            <a:noFill/>
          </a:ln>
          <a:effectLst>
            <a:outerShdw blurRad="54991" dist="4445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Obrázek 15" descr="Obsah obrázku kámen, cement, špinavé&#10;&#10;Popis byl vytvořen automaticky">
            <a:extLst>
              <a:ext uri="{FF2B5EF4-FFF2-40B4-BE49-F238E27FC236}">
                <a16:creationId xmlns:a16="http://schemas.microsoft.com/office/drawing/2014/main" id="{DBAED565-DDB7-4500-9747-9FF94FEF9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t="519" r="11462" b="8906"/>
          <a:stretch/>
        </p:blipFill>
        <p:spPr>
          <a:xfrm>
            <a:off x="676439" y="2318915"/>
            <a:ext cx="4155375" cy="3408577"/>
          </a:xfrm>
          <a:prstGeom prst="rect">
            <a:avLst/>
          </a:prstGeom>
          <a:ln w="12700">
            <a:noFill/>
          </a:ln>
          <a:effectLst>
            <a:outerShdw blurRad="54991" dist="4445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Obrázek 17" descr="Obsah obrázku text, kámen&#10;&#10;Popis byl vytvořen automaticky">
            <a:extLst>
              <a:ext uri="{FF2B5EF4-FFF2-40B4-BE49-F238E27FC236}">
                <a16:creationId xmlns:a16="http://schemas.microsoft.com/office/drawing/2014/main" id="{7A47A5FA-8027-4B84-B2F1-5E18EFF84F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" t="14746" r="37194" b="17156"/>
          <a:stretch/>
        </p:blipFill>
        <p:spPr>
          <a:xfrm>
            <a:off x="5196545" y="2316064"/>
            <a:ext cx="4155375" cy="3414277"/>
          </a:xfrm>
          <a:prstGeom prst="rect">
            <a:avLst/>
          </a:prstGeom>
          <a:ln w="12700">
            <a:noFill/>
          </a:ln>
          <a:effectLst>
            <a:outerShdw blurRad="54991" dist="4445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Obrázek 18" descr="Obsah obrázku exteriér, kámen, dřevo&#10;&#10;Popis byl vytvořen automaticky">
            <a:extLst>
              <a:ext uri="{FF2B5EF4-FFF2-40B4-BE49-F238E27FC236}">
                <a16:creationId xmlns:a16="http://schemas.microsoft.com/office/drawing/2014/main" id="{63857886-C5F7-4C5E-9891-4E9188F6E9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60" t="-611" r="4492" b="9491"/>
          <a:stretch/>
        </p:blipFill>
        <p:spPr>
          <a:xfrm>
            <a:off x="5200475" y="6138957"/>
            <a:ext cx="4155375" cy="3408577"/>
          </a:xfrm>
          <a:prstGeom prst="rect">
            <a:avLst/>
          </a:prstGeom>
          <a:ln w="12700">
            <a:noFill/>
          </a:ln>
          <a:effectLst>
            <a:outerShdw blurRad="54991" dist="4445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Zástupný symbol pro datum 6">
            <a:extLst>
              <a:ext uri="{FF2B5EF4-FFF2-40B4-BE49-F238E27FC236}">
                <a16:creationId xmlns:a16="http://schemas.microsoft.com/office/drawing/2014/main" id="{535FA015-5B6C-575B-43DF-959D868EC5FA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</p:spPr>
        <p:txBody>
          <a:bodyPr/>
          <a:lstStyle/>
          <a:p>
            <a:fld id="{10C113FC-04C8-4987-BE16-96A09A8ACCF4}" type="datetime1">
              <a:rPr lang="cs-CZ" smtClean="0"/>
              <a:t>22.04.2024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580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05008" y="5304804"/>
            <a:ext cx="2094083" cy="2094083"/>
            <a:chOff x="628253" y="628253"/>
            <a:chExt cx="2094230" cy="2094230"/>
          </a:xfrm>
        </p:grpSpPr>
        <p:sp>
          <p:nvSpPr>
            <p:cNvPr id="3" name="object 3"/>
            <p:cNvSpPr/>
            <p:nvPr/>
          </p:nvSpPr>
          <p:spPr>
            <a:xfrm>
              <a:off x="628253" y="628253"/>
              <a:ext cx="1163955" cy="2094230"/>
            </a:xfrm>
            <a:custGeom>
              <a:avLst/>
              <a:gdLst/>
              <a:ahLst/>
              <a:cxnLst/>
              <a:rect l="l" t="t" r="r" b="b"/>
              <a:pathLst>
                <a:path w="1163955" h="2094230">
                  <a:moveTo>
                    <a:pt x="1026764" y="0"/>
                  </a:moveTo>
                  <a:lnTo>
                    <a:pt x="0" y="0"/>
                  </a:lnTo>
                  <a:lnTo>
                    <a:pt x="0" y="2094177"/>
                  </a:lnTo>
                  <a:lnTo>
                    <a:pt x="1026764" y="2094177"/>
                  </a:lnTo>
                  <a:lnTo>
                    <a:pt x="1026764" y="1387633"/>
                  </a:lnTo>
                  <a:lnTo>
                    <a:pt x="970949" y="1381099"/>
                  </a:lnTo>
                  <a:lnTo>
                    <a:pt x="938986" y="1372984"/>
                  </a:lnTo>
                  <a:lnTo>
                    <a:pt x="382606" y="1372984"/>
                  </a:lnTo>
                  <a:lnTo>
                    <a:pt x="382606" y="855021"/>
                  </a:lnTo>
                  <a:lnTo>
                    <a:pt x="191920" y="855021"/>
                  </a:lnTo>
                  <a:lnTo>
                    <a:pt x="191920" y="717496"/>
                  </a:lnTo>
                  <a:lnTo>
                    <a:pt x="947247" y="717496"/>
                  </a:lnTo>
                  <a:lnTo>
                    <a:pt x="977200" y="710785"/>
                  </a:lnTo>
                  <a:lnTo>
                    <a:pt x="1026764" y="706041"/>
                  </a:lnTo>
                  <a:lnTo>
                    <a:pt x="1026764" y="0"/>
                  </a:lnTo>
                  <a:close/>
                </a:path>
                <a:path w="1163955" h="2094230">
                  <a:moveTo>
                    <a:pt x="947247" y="717496"/>
                  </a:moveTo>
                  <a:lnTo>
                    <a:pt x="737391" y="717496"/>
                  </a:lnTo>
                  <a:lnTo>
                    <a:pt x="737391" y="855021"/>
                  </a:lnTo>
                  <a:lnTo>
                    <a:pt x="544873" y="855021"/>
                  </a:lnTo>
                  <a:lnTo>
                    <a:pt x="544873" y="1372984"/>
                  </a:lnTo>
                  <a:lnTo>
                    <a:pt x="938986" y="1372984"/>
                  </a:lnTo>
                  <a:lnTo>
                    <a:pt x="920799" y="1368366"/>
                  </a:lnTo>
                  <a:lnTo>
                    <a:pt x="876809" y="1349521"/>
                  </a:lnTo>
                  <a:lnTo>
                    <a:pt x="839474" y="1324653"/>
                  </a:lnTo>
                  <a:lnTo>
                    <a:pt x="809288" y="1293848"/>
                  </a:lnTo>
                  <a:lnTo>
                    <a:pt x="786746" y="1257196"/>
                  </a:lnTo>
                  <a:lnTo>
                    <a:pt x="772343" y="1214782"/>
                  </a:lnTo>
                  <a:lnTo>
                    <a:pt x="766573" y="1166697"/>
                  </a:lnTo>
                  <a:lnTo>
                    <a:pt x="1156072" y="1166697"/>
                  </a:lnTo>
                  <a:lnTo>
                    <a:pt x="1153813" y="1159190"/>
                  </a:lnTo>
                  <a:lnTo>
                    <a:pt x="1125709" y="1137491"/>
                  </a:lnTo>
                  <a:lnTo>
                    <a:pt x="1080760" y="1121458"/>
                  </a:lnTo>
                  <a:lnTo>
                    <a:pt x="971768" y="1094019"/>
                  </a:lnTo>
                  <a:lnTo>
                    <a:pt x="924452" y="1079181"/>
                  </a:lnTo>
                  <a:lnTo>
                    <a:pt x="880776" y="1060032"/>
                  </a:lnTo>
                  <a:lnTo>
                    <a:pt x="842955" y="1034920"/>
                  </a:lnTo>
                  <a:lnTo>
                    <a:pt x="813199" y="1002192"/>
                  </a:lnTo>
                  <a:lnTo>
                    <a:pt x="793724" y="960196"/>
                  </a:lnTo>
                  <a:lnTo>
                    <a:pt x="786740" y="907281"/>
                  </a:lnTo>
                  <a:lnTo>
                    <a:pt x="791446" y="860469"/>
                  </a:lnTo>
                  <a:lnTo>
                    <a:pt x="805019" y="820201"/>
                  </a:lnTo>
                  <a:lnTo>
                    <a:pt x="826639" y="786299"/>
                  </a:lnTo>
                  <a:lnTo>
                    <a:pt x="855487" y="758584"/>
                  </a:lnTo>
                  <a:lnTo>
                    <a:pt x="890742" y="736878"/>
                  </a:lnTo>
                  <a:lnTo>
                    <a:pt x="931587" y="721005"/>
                  </a:lnTo>
                  <a:lnTo>
                    <a:pt x="947247" y="717496"/>
                  </a:lnTo>
                  <a:close/>
                </a:path>
                <a:path w="1163955" h="2094230">
                  <a:moveTo>
                    <a:pt x="1156072" y="1166697"/>
                  </a:moveTo>
                  <a:lnTo>
                    <a:pt x="929751" y="1166697"/>
                  </a:lnTo>
                  <a:lnTo>
                    <a:pt x="941939" y="1209158"/>
                  </a:lnTo>
                  <a:lnTo>
                    <a:pt x="967449" y="1238213"/>
                  </a:lnTo>
                  <a:lnTo>
                    <a:pt x="1006196" y="1254892"/>
                  </a:lnTo>
                  <a:lnTo>
                    <a:pt x="1058093" y="1260223"/>
                  </a:lnTo>
                  <a:lnTo>
                    <a:pt x="1096998" y="1256438"/>
                  </a:lnTo>
                  <a:lnTo>
                    <a:pt x="1130748" y="1244397"/>
                  </a:lnTo>
                  <a:lnTo>
                    <a:pt x="1154528" y="1223077"/>
                  </a:lnTo>
                  <a:lnTo>
                    <a:pt x="1163524" y="1191450"/>
                  </a:lnTo>
                  <a:lnTo>
                    <a:pt x="1156072" y="1166697"/>
                  </a:lnTo>
                  <a:close/>
                </a:path>
              </a:pathLst>
            </a:custGeom>
            <a:solidFill>
              <a:srgbClr val="E90B23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4" name="object 4"/>
            <p:cNvSpPr/>
            <p:nvPr/>
          </p:nvSpPr>
          <p:spPr>
            <a:xfrm>
              <a:off x="1575417" y="628253"/>
              <a:ext cx="1147445" cy="2094230"/>
            </a:xfrm>
            <a:custGeom>
              <a:avLst/>
              <a:gdLst/>
              <a:ahLst/>
              <a:cxnLst/>
              <a:rect l="l" t="t" r="r" b="b"/>
              <a:pathLst>
                <a:path w="1147445" h="2094230">
                  <a:moveTo>
                    <a:pt x="94426" y="828445"/>
                  </a:moveTo>
                  <a:lnTo>
                    <a:pt x="55690" y="832886"/>
                  </a:lnTo>
                  <a:lnTo>
                    <a:pt x="25895" y="845407"/>
                  </a:lnTo>
                  <a:lnTo>
                    <a:pt x="6760" y="864805"/>
                  </a:lnTo>
                  <a:lnTo>
                    <a:pt x="0" y="889878"/>
                  </a:lnTo>
                  <a:lnTo>
                    <a:pt x="9410" y="918426"/>
                  </a:lnTo>
                  <a:lnTo>
                    <a:pt x="37470" y="938216"/>
                  </a:lnTo>
                  <a:lnTo>
                    <a:pt x="83921" y="953543"/>
                  </a:lnTo>
                  <a:lnTo>
                    <a:pt x="148508" y="968703"/>
                  </a:lnTo>
                  <a:lnTo>
                    <a:pt x="193479" y="979969"/>
                  </a:lnTo>
                  <a:lnTo>
                    <a:pt x="236185" y="993193"/>
                  </a:lnTo>
                  <a:lnTo>
                    <a:pt x="275475" y="1009469"/>
                  </a:lnTo>
                  <a:lnTo>
                    <a:pt x="310199" y="1029892"/>
                  </a:lnTo>
                  <a:lnTo>
                    <a:pt x="339209" y="1055559"/>
                  </a:lnTo>
                  <a:lnTo>
                    <a:pt x="361353" y="1087564"/>
                  </a:lnTo>
                  <a:lnTo>
                    <a:pt x="375483" y="1127002"/>
                  </a:lnTo>
                  <a:lnTo>
                    <a:pt x="380449" y="1174969"/>
                  </a:lnTo>
                  <a:lnTo>
                    <a:pt x="375305" y="1222765"/>
                  </a:lnTo>
                  <a:lnTo>
                    <a:pt x="360491" y="1264852"/>
                  </a:lnTo>
                  <a:lnTo>
                    <a:pt x="336931" y="1301066"/>
                  </a:lnTo>
                  <a:lnTo>
                    <a:pt x="305549" y="1331248"/>
                  </a:lnTo>
                  <a:lnTo>
                    <a:pt x="267270" y="1355237"/>
                  </a:lnTo>
                  <a:lnTo>
                    <a:pt x="223017" y="1372870"/>
                  </a:lnTo>
                  <a:lnTo>
                    <a:pt x="173715" y="1383988"/>
                  </a:lnTo>
                  <a:lnTo>
                    <a:pt x="120289" y="1388428"/>
                  </a:lnTo>
                  <a:lnTo>
                    <a:pt x="120289" y="2094177"/>
                  </a:lnTo>
                  <a:lnTo>
                    <a:pt x="1147012" y="2094177"/>
                  </a:lnTo>
                  <a:lnTo>
                    <a:pt x="1147012" y="1372994"/>
                  </a:lnTo>
                  <a:lnTo>
                    <a:pt x="446499" y="1372994"/>
                  </a:lnTo>
                  <a:lnTo>
                    <a:pt x="446499" y="907270"/>
                  </a:lnTo>
                  <a:lnTo>
                    <a:pt x="199847" y="907270"/>
                  </a:lnTo>
                  <a:lnTo>
                    <a:pt x="189175" y="873684"/>
                  </a:lnTo>
                  <a:lnTo>
                    <a:pt x="167417" y="848951"/>
                  </a:lnTo>
                  <a:lnTo>
                    <a:pt x="135519" y="833672"/>
                  </a:lnTo>
                  <a:lnTo>
                    <a:pt x="94426" y="828445"/>
                  </a:lnTo>
                  <a:close/>
                </a:path>
                <a:path w="1147445" h="2094230">
                  <a:moveTo>
                    <a:pt x="608630" y="1064491"/>
                  </a:moveTo>
                  <a:lnTo>
                    <a:pt x="608630" y="1372994"/>
                  </a:lnTo>
                  <a:lnTo>
                    <a:pt x="811221" y="1372994"/>
                  </a:lnTo>
                  <a:lnTo>
                    <a:pt x="608630" y="1064491"/>
                  </a:lnTo>
                  <a:close/>
                </a:path>
                <a:path w="1147445" h="2094230">
                  <a:moveTo>
                    <a:pt x="1147012" y="720030"/>
                  </a:moveTo>
                  <a:lnTo>
                    <a:pt x="995027" y="720030"/>
                  </a:lnTo>
                  <a:lnTo>
                    <a:pt x="771945" y="1046523"/>
                  </a:lnTo>
                  <a:lnTo>
                    <a:pt x="995027" y="1372994"/>
                  </a:lnTo>
                  <a:lnTo>
                    <a:pt x="1147012" y="1372994"/>
                  </a:lnTo>
                  <a:lnTo>
                    <a:pt x="1147012" y="720030"/>
                  </a:lnTo>
                  <a:close/>
                </a:path>
                <a:path w="1147445" h="2094230">
                  <a:moveTo>
                    <a:pt x="1147012" y="718030"/>
                  </a:moveTo>
                  <a:lnTo>
                    <a:pt x="608630" y="718030"/>
                  </a:lnTo>
                  <a:lnTo>
                    <a:pt x="608630" y="1028555"/>
                  </a:lnTo>
                  <a:lnTo>
                    <a:pt x="811221" y="720030"/>
                  </a:lnTo>
                  <a:lnTo>
                    <a:pt x="1147012" y="720030"/>
                  </a:lnTo>
                  <a:lnTo>
                    <a:pt x="1147012" y="718030"/>
                  </a:lnTo>
                  <a:close/>
                </a:path>
                <a:path w="1147445" h="2094230">
                  <a:moveTo>
                    <a:pt x="1147012" y="0"/>
                  </a:moveTo>
                  <a:lnTo>
                    <a:pt x="120289" y="0"/>
                  </a:lnTo>
                  <a:lnTo>
                    <a:pt x="120289" y="706104"/>
                  </a:lnTo>
                  <a:lnTo>
                    <a:pt x="168199" y="711079"/>
                  </a:lnTo>
                  <a:lnTo>
                    <a:pt x="212372" y="721630"/>
                  </a:lnTo>
                  <a:lnTo>
                    <a:pt x="252084" y="737851"/>
                  </a:lnTo>
                  <a:lnTo>
                    <a:pt x="286614" y="759835"/>
                  </a:lnTo>
                  <a:lnTo>
                    <a:pt x="315238" y="787675"/>
                  </a:lnTo>
                  <a:lnTo>
                    <a:pt x="337234" y="821466"/>
                  </a:lnTo>
                  <a:lnTo>
                    <a:pt x="351878" y="861299"/>
                  </a:lnTo>
                  <a:lnTo>
                    <a:pt x="358449" y="907270"/>
                  </a:lnTo>
                  <a:lnTo>
                    <a:pt x="446499" y="907270"/>
                  </a:lnTo>
                  <a:lnTo>
                    <a:pt x="446499" y="718030"/>
                  </a:lnTo>
                  <a:lnTo>
                    <a:pt x="1147012" y="718030"/>
                  </a:lnTo>
                  <a:lnTo>
                    <a:pt x="1147012" y="0"/>
                  </a:lnTo>
                  <a:close/>
                </a:path>
              </a:pathLst>
            </a:custGeom>
            <a:solidFill>
              <a:srgbClr val="878B8E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91233" y="3691961"/>
            <a:ext cx="10121633" cy="1030408"/>
          </a:xfrm>
          <a:prstGeom prst="rect">
            <a:avLst/>
          </a:prstGeom>
        </p:spPr>
        <p:txBody>
          <a:bodyPr vert="horz" wrap="square" lIns="0" tIns="14603" rIns="0" bIns="0" rtlCol="0" anchor="ctr">
            <a:spAutoFit/>
          </a:bodyPr>
          <a:lstStyle/>
          <a:p>
            <a:pPr marL="12699" algn="ctr">
              <a:spcBef>
                <a:spcPts val="115"/>
              </a:spcBef>
            </a:pPr>
            <a:r>
              <a:rPr sz="6600" spc="59" dirty="0" err="1"/>
              <a:t>Děkuj</a:t>
            </a:r>
            <a:r>
              <a:rPr lang="cs-CZ" sz="6600" spc="59" dirty="0"/>
              <a:t>i za pozornost</a:t>
            </a:r>
            <a:endParaRPr sz="6600" dirty="0"/>
          </a:p>
        </p:txBody>
      </p:sp>
      <p:sp>
        <p:nvSpPr>
          <p:cNvPr id="6" name="object 6"/>
          <p:cNvSpPr txBox="1"/>
          <p:nvPr/>
        </p:nvSpPr>
        <p:spPr>
          <a:xfrm>
            <a:off x="8303699" y="8347677"/>
            <a:ext cx="3496700" cy="590540"/>
          </a:xfrm>
          <a:prstGeom prst="rect">
            <a:avLst/>
          </a:prstGeom>
        </p:spPr>
        <p:txBody>
          <a:bodyPr vert="horz" wrap="square" lIns="0" tIns="81909" rIns="0" bIns="0" rtlCol="0">
            <a:spAutoFit/>
          </a:bodyPr>
          <a:lstStyle/>
          <a:p>
            <a:pPr marL="12699">
              <a:spcBef>
                <a:spcPts val="645"/>
              </a:spcBef>
            </a:pPr>
            <a:r>
              <a:rPr sz="3300" b="1" spc="101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ww</a:t>
            </a:r>
            <a:r>
              <a:rPr sz="3300" b="1" spc="-35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w</a:t>
            </a:r>
            <a:r>
              <a:rPr sz="3300" b="1" spc="-236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.</a:t>
            </a:r>
            <a:r>
              <a:rPr sz="3300" b="1" spc="-25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ts</a:t>
            </a:r>
            <a:r>
              <a:rPr sz="3300" b="1" spc="-101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k</a:t>
            </a:r>
            <a:r>
              <a:rPr sz="3300" b="1" spc="-30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-p</a:t>
            </a:r>
            <a:r>
              <a:rPr sz="3300" b="1" spc="-86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r</a:t>
            </a:r>
            <a:r>
              <a:rPr sz="3300" b="1" spc="-30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aha.</a:t>
            </a:r>
            <a:r>
              <a:rPr sz="3300" b="1" spc="-49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c</a:t>
            </a:r>
            <a:r>
              <a:rPr sz="3300" b="1" spc="-54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z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E77136EC-3CE4-44C0-8846-CDF62E0C6A6E}"/>
              </a:ext>
            </a:extLst>
          </p:cNvPr>
          <p:cNvSpPr txBox="1"/>
          <p:nvPr/>
        </p:nvSpPr>
        <p:spPr>
          <a:xfrm>
            <a:off x="7582032" y="9213357"/>
            <a:ext cx="4940034" cy="520013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3300" spc="-170" dirty="0">
                <a:solidFill>
                  <a:srgbClr val="878B8E"/>
                </a:solidFill>
                <a:latin typeface="Arial"/>
                <a:cs typeface="Arial"/>
              </a:rPr>
              <a:t>Úsek dopravního inženýrství</a:t>
            </a:r>
            <a:endParaRPr sz="33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28915" y="2303831"/>
            <a:ext cx="9213838" cy="7119755"/>
          </a:xfrm>
          <a:custGeom>
            <a:avLst/>
            <a:gdLst/>
            <a:ahLst/>
            <a:cxnLst/>
            <a:rect l="l" t="t" r="r" b="b"/>
            <a:pathLst>
              <a:path w="9214485" h="7120255">
                <a:moveTo>
                  <a:pt x="9214379" y="0"/>
                </a:moveTo>
                <a:lnTo>
                  <a:pt x="0" y="0"/>
                </a:lnTo>
                <a:lnTo>
                  <a:pt x="0" y="7120202"/>
                </a:lnTo>
                <a:lnTo>
                  <a:pt x="9214379" y="7120202"/>
                </a:lnTo>
                <a:lnTo>
                  <a:pt x="9214379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" name="object 5"/>
          <p:cNvSpPr txBox="1"/>
          <p:nvPr/>
        </p:nvSpPr>
        <p:spPr>
          <a:xfrm>
            <a:off x="11606535" y="2169080"/>
            <a:ext cx="8397724" cy="6971188"/>
          </a:xfrm>
          <a:prstGeom prst="rect">
            <a:avLst/>
          </a:prstGeom>
        </p:spPr>
        <p:txBody>
          <a:bodyPr vert="horz" wrap="square" lIns="0" tIns="242554" rIns="0" bIns="0" rtlCol="0" anchor="t">
            <a:spAutoFit/>
          </a:bodyPr>
          <a:lstStyle/>
          <a:p>
            <a:pPr marL="577850" indent="-565150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00" spc="16" dirty="0">
                <a:solidFill>
                  <a:srgbClr val="878B8E"/>
                </a:solidFill>
                <a:latin typeface="Arial"/>
                <a:cs typeface="Arial"/>
              </a:rPr>
              <a:t>denně využívá most až 145 tisíc vozidel</a:t>
            </a:r>
            <a:endParaRPr lang="cs-CZ" sz="3200" dirty="0"/>
          </a:p>
          <a:p>
            <a:pPr marL="577850" indent="-565150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00" spc="16" dirty="0">
                <a:solidFill>
                  <a:srgbClr val="878B8E"/>
                </a:solidFill>
                <a:latin typeface="Arial"/>
                <a:cs typeface="Arial"/>
              </a:rPr>
              <a:t>jediný silniční most na 10 km toku</a:t>
            </a:r>
            <a:br>
              <a:rPr lang="cs-CZ" sz="3200" spc="16" dirty="0">
                <a:latin typeface="Arial"/>
                <a:cs typeface="Arial"/>
              </a:rPr>
            </a:br>
            <a:r>
              <a:rPr lang="cs-CZ" sz="3200" spc="16" dirty="0">
                <a:solidFill>
                  <a:srgbClr val="878B8E"/>
                </a:solidFill>
                <a:latin typeface="Arial"/>
                <a:cs typeface="Arial"/>
              </a:rPr>
              <a:t>v zastavěném území města</a:t>
            </a:r>
          </a:p>
          <a:p>
            <a:pPr marL="469265" indent="-457200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00" spc="16" dirty="0">
                <a:solidFill>
                  <a:srgbClr val="848484"/>
                </a:solidFill>
                <a:latin typeface="Arial"/>
                <a:cs typeface="Arial"/>
              </a:rPr>
              <a:t>vazba do provozu kaskády tunelů MO</a:t>
            </a:r>
            <a:endParaRPr lang="cs-CZ" sz="3200" spc="16" dirty="0">
              <a:solidFill>
                <a:srgbClr val="878B8E"/>
              </a:solidFill>
              <a:latin typeface="Arial"/>
              <a:cs typeface="Arial"/>
            </a:endParaRPr>
          </a:p>
          <a:p>
            <a:pPr marL="469265" indent="-457200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00" spc="16" dirty="0">
                <a:solidFill>
                  <a:srgbClr val="878B8E"/>
                </a:solidFill>
                <a:latin typeface="Arial"/>
                <a:cs typeface="Arial"/>
              </a:rPr>
              <a:t>lokální i širší vztahy přes Vltavu</a:t>
            </a:r>
            <a:br>
              <a:rPr lang="cs-CZ" sz="3200" spc="16" dirty="0">
                <a:latin typeface="Arial"/>
                <a:cs typeface="Arial"/>
              </a:rPr>
            </a:br>
            <a:r>
              <a:rPr lang="cs-CZ" sz="2000" i="1" spc="16" dirty="0">
                <a:solidFill>
                  <a:srgbClr val="878B8E"/>
                </a:solidFill>
                <a:latin typeface="Arial"/>
                <a:cs typeface="Arial"/>
              </a:rPr>
              <a:t>tranzitní vztahy vně Pražského okruhu jen 5,5 </a:t>
            </a:r>
          </a:p>
          <a:p>
            <a:pPr marL="469265" indent="-457200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00" spc="16" dirty="0">
                <a:solidFill>
                  <a:srgbClr val="878B8E"/>
                </a:solidFill>
                <a:latin typeface="Arial"/>
                <a:cs typeface="Arial"/>
              </a:rPr>
              <a:t>kapacita mostu – </a:t>
            </a:r>
            <a:r>
              <a:rPr lang="cs-CZ" sz="3200" spc="16" dirty="0" err="1">
                <a:solidFill>
                  <a:srgbClr val="878B8E"/>
                </a:solidFill>
                <a:latin typeface="Arial"/>
                <a:cs typeface="Arial"/>
              </a:rPr>
              <a:t>průpletové</a:t>
            </a:r>
            <a:r>
              <a:rPr lang="cs-CZ" sz="3200" spc="16" dirty="0">
                <a:solidFill>
                  <a:srgbClr val="878B8E"/>
                </a:solidFill>
                <a:latin typeface="Arial"/>
                <a:cs typeface="Arial"/>
              </a:rPr>
              <a:t> úseky</a:t>
            </a:r>
          </a:p>
          <a:p>
            <a:pPr marL="577850" indent="-565150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00" spc="16" dirty="0">
                <a:solidFill>
                  <a:srgbClr val="878B8E"/>
                </a:solidFill>
                <a:latin typeface="Arial"/>
                <a:cs typeface="Arial"/>
              </a:rPr>
              <a:t>okolí již dnes bez rezerv ve špičkách</a:t>
            </a:r>
          </a:p>
          <a:p>
            <a:pPr marL="577850" indent="-565150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00" spc="16" dirty="0">
                <a:solidFill>
                  <a:srgbClr val="878B8E"/>
                </a:solidFill>
                <a:latin typeface="Arial"/>
                <a:cs typeface="Arial"/>
              </a:rPr>
              <a:t>jediná objízdná trasa za D0 - Pražský okruh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6CF0B47-1F98-404E-8988-A5EC2925A484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10C113FC-04C8-4987-BE16-96A09A8ACCF4}" type="datetime1">
              <a:rPr lang="cs-CZ" smtClean="0"/>
              <a:t>22.04.2024</a:t>
            </a:fld>
            <a:endParaRPr lang="en-US" dirty="0"/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7F5450B9-9578-A20E-181F-B07FE9E4AF4E}"/>
              </a:ext>
            </a:extLst>
          </p:cNvPr>
          <p:cNvGrpSpPr/>
          <p:nvPr/>
        </p:nvGrpSpPr>
        <p:grpSpPr>
          <a:xfrm>
            <a:off x="674277" y="2679814"/>
            <a:ext cx="9587072" cy="7119755"/>
            <a:chOff x="641510" y="2078473"/>
            <a:chExt cx="8545783" cy="6418220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93DED8D0-685B-FAC1-9EBF-915F7263F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510" y="2078473"/>
              <a:ext cx="8545783" cy="6418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54991" dist="4445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3DEF5674-47F8-59B5-CBB8-28E3566D6996}"/>
                </a:ext>
              </a:extLst>
            </p:cNvPr>
            <p:cNvSpPr txBox="1"/>
            <p:nvPr/>
          </p:nvSpPr>
          <p:spPr>
            <a:xfrm>
              <a:off x="4161610" y="8106774"/>
              <a:ext cx="50256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Mapa HMP s polohou BM (zdroj: googlemaps.com)</a:t>
              </a:r>
              <a:endParaRPr lang="cs-CZ" dirty="0"/>
            </a:p>
          </p:txBody>
        </p:sp>
      </p:grpSp>
      <p:pic>
        <p:nvPicPr>
          <p:cNvPr id="9" name="Obrázek 8" descr="Obsah obrázku mapa&#10;&#10;Popis byl vytvořen automaticky">
            <a:extLst>
              <a:ext uri="{FF2B5EF4-FFF2-40B4-BE49-F238E27FC236}">
                <a16:creationId xmlns:a16="http://schemas.microsoft.com/office/drawing/2014/main" id="{D90E9E77-10B6-4E41-AC07-3A00186B76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5"/>
          <a:stretch/>
        </p:blipFill>
        <p:spPr>
          <a:xfrm>
            <a:off x="6147582" y="1509781"/>
            <a:ext cx="5046358" cy="39317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4991" dist="4445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object 3">
            <a:extLst>
              <a:ext uri="{FF2B5EF4-FFF2-40B4-BE49-F238E27FC236}">
                <a16:creationId xmlns:a16="http://schemas.microsoft.com/office/drawing/2014/main" id="{E698D246-F9B3-474A-34C9-B6B81E99BE5A}"/>
              </a:ext>
            </a:extLst>
          </p:cNvPr>
          <p:cNvSpPr txBox="1"/>
          <p:nvPr/>
        </p:nvSpPr>
        <p:spPr>
          <a:xfrm>
            <a:off x="616215" y="1179619"/>
            <a:ext cx="17207690" cy="520013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Dopravní význam BM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04B2C9BE-70BE-916D-DB99-DE2DF0C119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6214" y="482088"/>
            <a:ext cx="17360078" cy="750846"/>
          </a:xfrm>
          <a:prstGeom prst="rect">
            <a:avLst/>
          </a:prstGeom>
        </p:spPr>
        <p:txBody>
          <a:bodyPr vert="horz" wrap="square" lIns="0" tIns="12064" rIns="0" bIns="0" rtlCol="0" anchor="ctr">
            <a:spAutoFit/>
          </a:bodyPr>
          <a:lstStyle/>
          <a:p>
            <a:pPr marL="12699">
              <a:spcBef>
                <a:spcPts val="96"/>
              </a:spcBef>
            </a:pPr>
            <a:r>
              <a:rPr lang="it-IT" sz="4800" dirty="0"/>
              <a:t>DI činnost pro rekonstrukci Barrandovského mostu</a:t>
            </a:r>
            <a:endParaRPr sz="4800" spc="35" dirty="0"/>
          </a:p>
        </p:txBody>
      </p:sp>
    </p:spTree>
    <p:extLst>
      <p:ext uri="{BB962C8B-B14F-4D97-AF65-F5344CB8AC3E}">
        <p14:creationId xmlns:p14="http://schemas.microsoft.com/office/powerpoint/2010/main" val="598729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16215" y="1179619"/>
            <a:ext cx="17207690" cy="520013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Součásti DI činnosti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915" y="2303831"/>
            <a:ext cx="9213838" cy="7119755"/>
          </a:xfrm>
          <a:custGeom>
            <a:avLst/>
            <a:gdLst/>
            <a:ahLst/>
            <a:cxnLst/>
            <a:rect l="l" t="t" r="r" b="b"/>
            <a:pathLst>
              <a:path w="9214485" h="7120255">
                <a:moveTo>
                  <a:pt x="9214379" y="0"/>
                </a:moveTo>
                <a:lnTo>
                  <a:pt x="0" y="0"/>
                </a:lnTo>
                <a:lnTo>
                  <a:pt x="0" y="7120202"/>
                </a:lnTo>
                <a:lnTo>
                  <a:pt x="9214379" y="7120202"/>
                </a:lnTo>
                <a:lnTo>
                  <a:pt x="9214379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" name="Zástupný symbol pro datum 8">
            <a:extLst>
              <a:ext uri="{FF2B5EF4-FFF2-40B4-BE49-F238E27FC236}">
                <a16:creationId xmlns:a16="http://schemas.microsoft.com/office/drawing/2014/main" id="{06951AE8-474F-4055-890E-4307CD4092E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8CEDF68-F798-4AB9-AFD0-3E31E33937E5}" type="datetime1">
              <a:rPr lang="cs-CZ" smtClean="0"/>
              <a:t>22.04.2024</a:t>
            </a:fld>
            <a:endParaRPr lang="en-US"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2903FE94-9582-4418-015B-94F18D4E81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6214" y="482088"/>
            <a:ext cx="17360078" cy="750846"/>
          </a:xfrm>
          <a:prstGeom prst="rect">
            <a:avLst/>
          </a:prstGeom>
        </p:spPr>
        <p:txBody>
          <a:bodyPr vert="horz" wrap="square" lIns="0" tIns="12064" rIns="0" bIns="0" rtlCol="0" anchor="ctr">
            <a:spAutoFit/>
          </a:bodyPr>
          <a:lstStyle/>
          <a:p>
            <a:pPr marL="12699">
              <a:spcBef>
                <a:spcPts val="96"/>
              </a:spcBef>
            </a:pPr>
            <a:r>
              <a:rPr lang="it-IT" sz="4800" dirty="0"/>
              <a:t>DI činnost pro rekonstrukci Barrandovského mostu</a:t>
            </a:r>
            <a:endParaRPr sz="4800" spc="35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7564F114-BB79-43F5-D9EE-7E178A6708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1190118"/>
              </p:ext>
            </p:extLst>
          </p:nvPr>
        </p:nvGraphicFramePr>
        <p:xfrm>
          <a:off x="561326" y="2635055"/>
          <a:ext cx="18981448" cy="6457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5269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16215" y="1179619"/>
            <a:ext cx="17207690" cy="520013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Strategie přípravy dopravního omezení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915" y="2303831"/>
            <a:ext cx="9213838" cy="7119755"/>
          </a:xfrm>
          <a:custGeom>
            <a:avLst/>
            <a:gdLst/>
            <a:ahLst/>
            <a:cxnLst/>
            <a:rect l="l" t="t" r="r" b="b"/>
            <a:pathLst>
              <a:path w="9214485" h="7120255">
                <a:moveTo>
                  <a:pt x="9214379" y="0"/>
                </a:moveTo>
                <a:lnTo>
                  <a:pt x="0" y="0"/>
                </a:lnTo>
                <a:lnTo>
                  <a:pt x="0" y="7120202"/>
                </a:lnTo>
                <a:lnTo>
                  <a:pt x="9214379" y="7120202"/>
                </a:lnTo>
                <a:lnTo>
                  <a:pt x="9214379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" name="object 5"/>
          <p:cNvSpPr txBox="1"/>
          <p:nvPr/>
        </p:nvSpPr>
        <p:spPr>
          <a:xfrm>
            <a:off x="9615707" y="1930465"/>
            <a:ext cx="9240346" cy="7264217"/>
          </a:xfrm>
          <a:prstGeom prst="rect">
            <a:avLst/>
          </a:prstGeom>
        </p:spPr>
        <p:txBody>
          <a:bodyPr vert="horz" wrap="square" lIns="0" tIns="242554" rIns="0" bIns="0" rtlCol="0">
            <a:spAutoFit/>
          </a:bodyPr>
          <a:lstStyle/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optimalizace času dopravního omezení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průjezdnost MO, BM i odjezdových tras</a:t>
            </a:r>
          </a:p>
          <a:p>
            <a:pPr marL="469899" indent="-457200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posílení provozu a preference HD </a:t>
            </a:r>
          </a:p>
          <a:p>
            <a:pPr marL="469899" indent="-457200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informování veřejnosti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odstraňování překážek provozu 24/7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optimalizace DIO </a:t>
            </a:r>
            <a:r>
              <a:rPr lang="cs-CZ" sz="1600" spc="16" dirty="0">
                <a:solidFill>
                  <a:srgbClr val="878B8E"/>
                </a:solidFill>
                <a:latin typeface="Arial"/>
                <a:cs typeface="Arial"/>
              </a:rPr>
              <a:t>(</a:t>
            </a:r>
            <a:r>
              <a:rPr lang="cs-CZ" sz="16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DVZ -&gt; DIR</a:t>
            </a:r>
            <a:r>
              <a:rPr lang="cs-CZ" sz="1600" spc="16" dirty="0">
                <a:solidFill>
                  <a:srgbClr val="878B8E"/>
                </a:solidFill>
                <a:latin typeface="Arial"/>
                <a:cs typeface="Arial"/>
              </a:rPr>
              <a:t>)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koordinace dalších omezení provozu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úpravy SSZ a připojení na ODŘÚ</a:t>
            </a:r>
          </a:p>
          <a:p>
            <a:pPr marL="12699">
              <a:lnSpc>
                <a:spcPct val="112000"/>
              </a:lnSpc>
              <a:spcBef>
                <a:spcPts val="1910"/>
              </a:spcBef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	 </a:t>
            </a:r>
            <a:r>
              <a:rPr lang="cs-CZ" sz="3298" spc="16" dirty="0" err="1">
                <a:solidFill>
                  <a:srgbClr val="878B8E"/>
                </a:solidFill>
                <a:latin typeface="Arial"/>
                <a:cs typeface="Arial"/>
              </a:rPr>
              <a:t>prac</a:t>
            </a: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. skupina pro doprovodná opatření</a:t>
            </a:r>
            <a:endParaRPr lang="cs-CZ" sz="2400" i="1" spc="-16" dirty="0">
              <a:solidFill>
                <a:srgbClr val="878B8E"/>
              </a:solidFill>
              <a:latin typeface="Arial"/>
              <a:cs typeface="Arial"/>
            </a:endParaRPr>
          </a:p>
        </p:txBody>
      </p:sp>
      <p:sp>
        <p:nvSpPr>
          <p:cNvPr id="9" name="Zástupný symbol pro datum 8">
            <a:extLst>
              <a:ext uri="{FF2B5EF4-FFF2-40B4-BE49-F238E27FC236}">
                <a16:creationId xmlns:a16="http://schemas.microsoft.com/office/drawing/2014/main" id="{06951AE8-474F-4055-890E-4307CD4092E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8CEDF68-F798-4AB9-AFD0-3E31E33937E5}" type="datetime1">
              <a:rPr lang="cs-CZ" smtClean="0"/>
              <a:t>22.04.2024</a:t>
            </a:fld>
            <a:endParaRPr lang="en-US"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2903FE94-9582-4418-015B-94F18D4E81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6214" y="482088"/>
            <a:ext cx="17360078" cy="750846"/>
          </a:xfrm>
          <a:prstGeom prst="rect">
            <a:avLst/>
          </a:prstGeom>
        </p:spPr>
        <p:txBody>
          <a:bodyPr vert="horz" wrap="square" lIns="0" tIns="12064" rIns="0" bIns="0" rtlCol="0" anchor="ctr">
            <a:spAutoFit/>
          </a:bodyPr>
          <a:lstStyle/>
          <a:p>
            <a:pPr marL="12699">
              <a:spcBef>
                <a:spcPts val="96"/>
              </a:spcBef>
            </a:pPr>
            <a:r>
              <a:rPr lang="it-IT" sz="4800" dirty="0"/>
              <a:t>DI činnost pro rekonstrukci Barrandovského mostu</a:t>
            </a:r>
            <a:endParaRPr sz="4800" spc="35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059012E-07E8-AD2F-B614-44B0F0E5D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15" y="2109919"/>
            <a:ext cx="7811700" cy="750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40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6214" y="482088"/>
            <a:ext cx="17360078" cy="750846"/>
          </a:xfrm>
          <a:prstGeom prst="rect">
            <a:avLst/>
          </a:prstGeom>
        </p:spPr>
        <p:txBody>
          <a:bodyPr vert="horz" wrap="square" lIns="0" tIns="12064" rIns="0" bIns="0" rtlCol="0" anchor="ctr">
            <a:spAutoFit/>
          </a:bodyPr>
          <a:lstStyle/>
          <a:p>
            <a:pPr marL="12699">
              <a:spcBef>
                <a:spcPts val="96"/>
              </a:spcBef>
            </a:pPr>
            <a:r>
              <a:rPr lang="it-IT" sz="4800" dirty="0"/>
              <a:t>DI činnost pro rekonstrukci Barrandovského mostu</a:t>
            </a:r>
            <a:endParaRPr sz="4800" spc="35" dirty="0"/>
          </a:p>
        </p:txBody>
      </p:sp>
      <p:sp>
        <p:nvSpPr>
          <p:cNvPr id="3" name="object 3"/>
          <p:cNvSpPr txBox="1"/>
          <p:nvPr/>
        </p:nvSpPr>
        <p:spPr>
          <a:xfrm>
            <a:off x="616215" y="1179619"/>
            <a:ext cx="17207690" cy="520013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3300" b="1" spc="-5">
                <a:solidFill>
                  <a:srgbClr val="878B8E"/>
                </a:solidFill>
                <a:latin typeface="Arial"/>
                <a:cs typeface="Arial"/>
              </a:rPr>
              <a:t>Makroskopické modelování dopravy při omezení provozu</a:t>
            </a:r>
            <a:endParaRPr sz="33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915" y="2303831"/>
            <a:ext cx="9213838" cy="7119755"/>
          </a:xfrm>
          <a:custGeom>
            <a:avLst/>
            <a:gdLst/>
            <a:ahLst/>
            <a:cxnLst/>
            <a:rect l="l" t="t" r="r" b="b"/>
            <a:pathLst>
              <a:path w="9214485" h="7120255">
                <a:moveTo>
                  <a:pt x="9214379" y="0"/>
                </a:moveTo>
                <a:lnTo>
                  <a:pt x="0" y="0"/>
                </a:lnTo>
                <a:lnTo>
                  <a:pt x="0" y="7120202"/>
                </a:lnTo>
                <a:lnTo>
                  <a:pt x="9214379" y="7120202"/>
                </a:lnTo>
                <a:lnTo>
                  <a:pt x="9214379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" name="object 5"/>
          <p:cNvSpPr txBox="1"/>
          <p:nvPr/>
        </p:nvSpPr>
        <p:spPr>
          <a:xfrm>
            <a:off x="10248754" y="1940171"/>
            <a:ext cx="8176320" cy="7423298"/>
          </a:xfrm>
          <a:prstGeom prst="rect">
            <a:avLst/>
          </a:prstGeom>
        </p:spPr>
        <p:txBody>
          <a:bodyPr vert="horz" wrap="square" lIns="0" tIns="242554" rIns="0" bIns="0" rtlCol="0">
            <a:spAutoFit/>
          </a:bodyPr>
          <a:lstStyle/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makroskopický model 24 hod. PPD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stabilizovaný stav po zažití opatření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mikroskopický model dopravních špiček</a:t>
            </a:r>
            <a:endParaRPr lang="cs-CZ" sz="3298" i="1" spc="16" dirty="0">
              <a:solidFill>
                <a:srgbClr val="878B8E"/>
              </a:solidFill>
              <a:latin typeface="Arial"/>
              <a:cs typeface="Arial"/>
            </a:endParaRP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standardní i interakční kalibrace modelů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endParaRPr lang="cs-CZ" sz="1400" spc="16" dirty="0">
              <a:solidFill>
                <a:srgbClr val="878B8E"/>
              </a:solidFill>
              <a:latin typeface="Arial"/>
              <a:cs typeface="Arial"/>
            </a:endParaRP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</a:rPr>
              <a:t>kolony nejen na příjezdech k uzlu BM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</a:rPr>
              <a:t>četnější regulace vjezdů do tunelů MO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</a:rPr>
              <a:t>přitížení centra a dalších oblastí města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endParaRPr lang="cs-CZ" sz="1400" spc="16" dirty="0">
              <a:solidFill>
                <a:srgbClr val="878B8E"/>
              </a:solidFill>
              <a:latin typeface="Arial"/>
              <a:cs typeface="Arial"/>
            </a:endParaRP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b="1" u="sng" spc="16" dirty="0">
                <a:solidFill>
                  <a:srgbClr val="878B8E"/>
                </a:solidFill>
                <a:latin typeface="Arial"/>
                <a:cs typeface="Arial"/>
              </a:rPr>
              <a:t>zvětšení rozsahu i trvání kolon</a:t>
            </a:r>
            <a:endParaRPr lang="cs-CZ" sz="1400" spc="16" dirty="0">
              <a:solidFill>
                <a:srgbClr val="878B8E"/>
              </a:solidFill>
              <a:latin typeface="Arial"/>
              <a:cs typeface="Arial"/>
            </a:endParaRP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6CF0B47-1F98-404E-8988-A5EC2925A484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10C113FC-04C8-4987-BE16-96A09A8ACCF4}" type="datetime1">
              <a:rPr lang="cs-CZ" smtClean="0"/>
              <a:t>22.04.2024</a:t>
            </a:fld>
            <a:endParaRPr lang="en-US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C930680-75D3-5E75-9A30-5821118CF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14" y="2094232"/>
            <a:ext cx="8143875" cy="76104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1D6F6F8-9771-4302-9EF7-2715C2B1461A}"/>
              </a:ext>
            </a:extLst>
          </p:cNvPr>
          <p:cNvSpPr txBox="1"/>
          <p:nvPr/>
        </p:nvSpPr>
        <p:spPr>
          <a:xfrm>
            <a:off x="628915" y="2094232"/>
            <a:ext cx="1270223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968" b="1" dirty="0">
                <a:latin typeface="Arial" panose="020B0604020202020204" pitchFamily="34" charset="0"/>
                <a:cs typeface="Arial" panose="020B0604020202020204" pitchFamily="34" charset="0"/>
              </a:rPr>
              <a:t>E3+4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F032676-FBAA-BCE2-B6CD-C0BE3D78E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622" y="5154099"/>
            <a:ext cx="3569800" cy="350103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54846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6214" y="482088"/>
            <a:ext cx="17360078" cy="750846"/>
          </a:xfrm>
          <a:prstGeom prst="rect">
            <a:avLst/>
          </a:prstGeom>
        </p:spPr>
        <p:txBody>
          <a:bodyPr vert="horz" wrap="square" lIns="0" tIns="12064" rIns="0" bIns="0" rtlCol="0" anchor="ctr">
            <a:spAutoFit/>
          </a:bodyPr>
          <a:lstStyle/>
          <a:p>
            <a:pPr marL="12699">
              <a:spcBef>
                <a:spcPts val="96"/>
              </a:spcBef>
            </a:pPr>
            <a:r>
              <a:rPr lang="it-IT" sz="4800" dirty="0"/>
              <a:t>DI činnost pro rekonstrukci Barrandovského mostu</a:t>
            </a:r>
            <a:endParaRPr sz="4800" spc="35" dirty="0"/>
          </a:p>
        </p:txBody>
      </p:sp>
      <p:sp>
        <p:nvSpPr>
          <p:cNvPr id="3" name="object 3"/>
          <p:cNvSpPr txBox="1"/>
          <p:nvPr/>
        </p:nvSpPr>
        <p:spPr>
          <a:xfrm>
            <a:off x="616215" y="1179619"/>
            <a:ext cx="17207690" cy="520013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3300" b="1" spc="-5">
                <a:solidFill>
                  <a:srgbClr val="878B8E"/>
                </a:solidFill>
                <a:latin typeface="Arial"/>
                <a:cs typeface="Arial"/>
              </a:rPr>
              <a:t>Mikroskopické modelování dopravy při omezení provozu</a:t>
            </a:r>
            <a:endParaRPr sz="33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915" y="2303831"/>
            <a:ext cx="9213838" cy="7119755"/>
          </a:xfrm>
          <a:custGeom>
            <a:avLst/>
            <a:gdLst/>
            <a:ahLst/>
            <a:cxnLst/>
            <a:rect l="l" t="t" r="r" b="b"/>
            <a:pathLst>
              <a:path w="9214485" h="7120255">
                <a:moveTo>
                  <a:pt x="9214379" y="0"/>
                </a:moveTo>
                <a:lnTo>
                  <a:pt x="0" y="0"/>
                </a:lnTo>
                <a:lnTo>
                  <a:pt x="0" y="7120202"/>
                </a:lnTo>
                <a:lnTo>
                  <a:pt x="9214379" y="7120202"/>
                </a:lnTo>
                <a:lnTo>
                  <a:pt x="9214379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" name="object 5"/>
          <p:cNvSpPr txBox="1"/>
          <p:nvPr/>
        </p:nvSpPr>
        <p:spPr>
          <a:xfrm>
            <a:off x="13942260" y="1454142"/>
            <a:ext cx="5937250" cy="8401066"/>
          </a:xfrm>
          <a:prstGeom prst="rect">
            <a:avLst/>
          </a:prstGeom>
        </p:spPr>
        <p:txBody>
          <a:bodyPr vert="horz" wrap="square" lIns="0" tIns="242554" rIns="0" bIns="0" rtlCol="0">
            <a:spAutoFit/>
          </a:bodyPr>
          <a:lstStyle/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komplexita modelu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směrový průzkum a denní variace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dopravní špičky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 err="1">
                <a:solidFill>
                  <a:srgbClr val="878B8E"/>
                </a:solidFill>
                <a:latin typeface="Arial"/>
                <a:cs typeface="Arial"/>
              </a:rPr>
              <a:t>dynamic</a:t>
            </a: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 </a:t>
            </a:r>
            <a:r>
              <a:rPr lang="cs-CZ" sz="3298" spc="16" dirty="0" err="1">
                <a:solidFill>
                  <a:srgbClr val="878B8E"/>
                </a:solidFill>
                <a:latin typeface="Arial"/>
                <a:cs typeface="Arial"/>
              </a:rPr>
              <a:t>assignment</a:t>
            </a:r>
            <a:endParaRPr lang="cs-CZ" sz="3298" spc="16" dirty="0">
              <a:solidFill>
                <a:srgbClr val="878B8E"/>
              </a:solidFill>
              <a:latin typeface="Arial"/>
              <a:cs typeface="Arial"/>
            </a:endParaRP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flexibilní řízení SSZ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reálné jízdní řády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důkladná validace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spc="16" dirty="0">
                <a:solidFill>
                  <a:srgbClr val="878B8E"/>
                </a:solidFill>
                <a:latin typeface="Arial"/>
                <a:cs typeface="Arial"/>
              </a:rPr>
              <a:t>interakční kalibrace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298" u="sng" spc="16" dirty="0">
                <a:solidFill>
                  <a:srgbClr val="878B8E"/>
                </a:solidFill>
                <a:latin typeface="Arial"/>
                <a:cs typeface="Arial"/>
              </a:rPr>
              <a:t>variantní posouzení pro strategii DIO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6CF0B47-1F98-404E-8988-A5EC2925A484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10C113FC-04C8-4987-BE16-96A09A8ACCF4}" type="datetime1">
              <a:rPr lang="cs-CZ" smtClean="0"/>
              <a:t>22.04.2024</a:t>
            </a:fld>
            <a:endParaRPr lang="en-US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3355CF3-365A-05C4-BCC5-58E3665D8D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14" y="2171988"/>
            <a:ext cx="12819310" cy="768321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B4D3C29-F8FC-8C6A-5CFE-E0E7AF15FB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158340" y="2303831"/>
            <a:ext cx="3480798" cy="33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95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AF03997D-1697-DB67-1E3E-815E42DFC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787526" y="-3044360"/>
            <a:ext cx="2563162" cy="944562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6214" y="512866"/>
            <a:ext cx="10293524" cy="689290"/>
          </a:xfrm>
          <a:prstGeom prst="rect">
            <a:avLst/>
          </a:prstGeom>
        </p:spPr>
        <p:txBody>
          <a:bodyPr vert="horz" wrap="square" lIns="0" tIns="12064" rIns="0" bIns="0" rtlCol="0" anchor="ctr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4400" spc="35" dirty="0"/>
              <a:t>DI činnost pro rekonstrukci BM</a:t>
            </a:r>
            <a:endParaRPr sz="4400" spc="35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D1E18281-9B56-47AF-BD4D-36F36BD0DB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6921BA-CE4E-4161-B1F0-3F385E9AE1AD}" type="slidenum">
              <a:rPr lang="cs-CZ" smtClean="0"/>
              <a:pPr/>
              <a:t>8</a:t>
            </a:fld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6215" y="1179619"/>
            <a:ext cx="17207690" cy="520013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Optimalizace DIO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915" y="2303831"/>
            <a:ext cx="9213838" cy="7119755"/>
          </a:xfrm>
          <a:custGeom>
            <a:avLst/>
            <a:gdLst/>
            <a:ahLst/>
            <a:cxnLst/>
            <a:rect l="l" t="t" r="r" b="b"/>
            <a:pathLst>
              <a:path w="9214485" h="7120255">
                <a:moveTo>
                  <a:pt x="9214379" y="0"/>
                </a:moveTo>
                <a:lnTo>
                  <a:pt x="0" y="0"/>
                </a:lnTo>
                <a:lnTo>
                  <a:pt x="0" y="7120202"/>
                </a:lnTo>
                <a:lnTo>
                  <a:pt x="9214379" y="7120202"/>
                </a:lnTo>
                <a:lnTo>
                  <a:pt x="9214379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" name="object 5"/>
          <p:cNvSpPr txBox="1"/>
          <p:nvPr/>
        </p:nvSpPr>
        <p:spPr>
          <a:xfrm>
            <a:off x="628914" y="1807773"/>
            <a:ext cx="9213837" cy="3996334"/>
          </a:xfrm>
          <a:prstGeom prst="rect">
            <a:avLst/>
          </a:prstGeom>
        </p:spPr>
        <p:txBody>
          <a:bodyPr vert="horz" wrap="square" lIns="0" tIns="242554" rIns="0" bIns="0" rtlCol="0">
            <a:spAutoFit/>
          </a:bodyPr>
          <a:lstStyle/>
          <a:p>
            <a:pPr marL="578141" indent="-565442">
              <a:lnSpc>
                <a:spcPct val="112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</a:rPr>
              <a:t>časové nastavení </a:t>
            </a: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 etapizace</a:t>
            </a:r>
            <a:endParaRPr lang="cs-CZ" sz="3300" spc="16" dirty="0">
              <a:solidFill>
                <a:srgbClr val="878B8E"/>
              </a:solidFill>
              <a:latin typeface="Arial"/>
              <a:cs typeface="Arial"/>
            </a:endParaRPr>
          </a:p>
          <a:p>
            <a:pPr marL="578141" indent="-565442">
              <a:lnSpc>
                <a:spcPct val="112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</a:rPr>
              <a:t>optimalizace objízdných tras</a:t>
            </a:r>
            <a:endParaRPr lang="cs-CZ" sz="3300" spc="16" dirty="0">
              <a:solidFill>
                <a:srgbClr val="878B8E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marL="578141" indent="-565442">
              <a:lnSpc>
                <a:spcPct val="112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identifikace nebezpečných/zbytných podetap</a:t>
            </a:r>
          </a:p>
          <a:p>
            <a:pPr marL="578141" indent="-565442">
              <a:lnSpc>
                <a:spcPct val="112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detail DZ (bezpečnost, plynulost, …)</a:t>
            </a:r>
          </a:p>
          <a:p>
            <a:pPr marL="578141" indent="-565442">
              <a:lnSpc>
                <a:spcPct val="112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využití telematiky</a:t>
            </a:r>
          </a:p>
          <a:p>
            <a:pPr marL="578141" indent="-565442">
              <a:lnSpc>
                <a:spcPct val="112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strategie nastavení ZPI a algoritmizace PDZ   </a:t>
            </a:r>
            <a:endParaRPr lang="cs-CZ" sz="3298" spc="16" dirty="0">
              <a:solidFill>
                <a:srgbClr val="878B8E"/>
              </a:solidFill>
              <a:latin typeface="Arial"/>
              <a:cs typeface="Arial"/>
            </a:endParaRPr>
          </a:p>
        </p:txBody>
      </p:sp>
      <p:sp>
        <p:nvSpPr>
          <p:cNvPr id="9" name="Zástupný symbol pro datum 8">
            <a:extLst>
              <a:ext uri="{FF2B5EF4-FFF2-40B4-BE49-F238E27FC236}">
                <a16:creationId xmlns:a16="http://schemas.microsoft.com/office/drawing/2014/main" id="{06951AE8-474F-4055-890E-4307CD4092E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8CEDF68-F798-4AB9-AFD0-3E31E33937E5}" type="datetime1">
              <a:rPr lang="cs-CZ" smtClean="0"/>
              <a:t>22.04.2024</a:t>
            </a:fld>
            <a:endParaRPr lang="en-US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62DF4EB4-9AEC-41E7-9F29-ABF3CFCFC78C}"/>
              </a:ext>
            </a:extLst>
          </p:cNvPr>
          <p:cNvSpPr/>
          <p:nvPr/>
        </p:nvSpPr>
        <p:spPr>
          <a:xfrm>
            <a:off x="628915" y="2303831"/>
            <a:ext cx="9213838" cy="7119755"/>
          </a:xfrm>
          <a:custGeom>
            <a:avLst/>
            <a:gdLst/>
            <a:ahLst/>
            <a:cxnLst/>
            <a:rect l="l" t="t" r="r" b="b"/>
            <a:pathLst>
              <a:path w="9214485" h="7120255">
                <a:moveTo>
                  <a:pt x="9214379" y="0"/>
                </a:moveTo>
                <a:lnTo>
                  <a:pt x="0" y="0"/>
                </a:lnTo>
                <a:lnTo>
                  <a:pt x="0" y="7120202"/>
                </a:lnTo>
                <a:lnTo>
                  <a:pt x="9214379" y="7120202"/>
                </a:lnTo>
                <a:lnTo>
                  <a:pt x="9214379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A0C8BDB-70DC-419C-8D65-69A68AE1EF04}"/>
              </a:ext>
            </a:extLst>
          </p:cNvPr>
          <p:cNvSpPr txBox="1"/>
          <p:nvPr/>
        </p:nvSpPr>
        <p:spPr>
          <a:xfrm>
            <a:off x="18352985" y="2380518"/>
            <a:ext cx="1351801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97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DSP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C379BDF-FFCA-03D8-7932-871178C55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6291" y="3154886"/>
            <a:ext cx="9445629" cy="35066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0C132460-00D1-336E-4360-D7ADE262FFDA}"/>
              </a:ext>
            </a:extLst>
          </p:cNvPr>
          <p:cNvSpPr txBox="1"/>
          <p:nvPr/>
        </p:nvSpPr>
        <p:spPr>
          <a:xfrm>
            <a:off x="18322209" y="6010884"/>
            <a:ext cx="1351801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970" b="1" dirty="0">
                <a:latin typeface="Arial" panose="020B0604020202020204" pitchFamily="34" charset="0"/>
                <a:cs typeface="Arial" panose="020B0604020202020204" pitchFamily="34" charset="0"/>
              </a:rPr>
              <a:t>DIR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3F4E97A9-F8A2-109D-0AD5-392909F9E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6291" y="6856414"/>
            <a:ext cx="3813476" cy="30244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E0B1BE5A-649F-6801-9661-755ED587A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0996" y="6834727"/>
            <a:ext cx="5467010" cy="30244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Šipka: obousměrná svislá 26">
            <a:extLst>
              <a:ext uri="{FF2B5EF4-FFF2-40B4-BE49-F238E27FC236}">
                <a16:creationId xmlns:a16="http://schemas.microsoft.com/office/drawing/2014/main" id="{FCBE14D6-7402-443B-59FE-97EB8C007B6E}"/>
              </a:ext>
            </a:extLst>
          </p:cNvPr>
          <p:cNvSpPr/>
          <p:nvPr/>
        </p:nvSpPr>
        <p:spPr>
          <a:xfrm flipH="1">
            <a:off x="14810160" y="2441694"/>
            <a:ext cx="366896" cy="976410"/>
          </a:xfrm>
          <a:prstGeom prst="upDownArrow">
            <a:avLst/>
          </a:prstGeom>
          <a:solidFill>
            <a:srgbClr val="E90B23"/>
          </a:solidFill>
          <a:ln>
            <a:solidFill>
              <a:srgbClr val="E90B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5DFAA923-4DF6-E82E-0095-27214E8C62E7}"/>
              </a:ext>
            </a:extLst>
          </p:cNvPr>
          <p:cNvSpPr txBox="1"/>
          <p:nvPr/>
        </p:nvSpPr>
        <p:spPr>
          <a:xfrm>
            <a:off x="15350530" y="2627806"/>
            <a:ext cx="951037" cy="549381"/>
          </a:xfrm>
          <a:prstGeom prst="rect">
            <a:avLst/>
          </a:prstGeom>
          <a:solidFill>
            <a:srgbClr val="DDDDD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cs-CZ" sz="2970" b="1">
                <a:solidFill>
                  <a:srgbClr val="E90B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DVZ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74FDB13-2AD6-D65E-3FCA-03AEC556C0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90"/>
          <a:stretch/>
        </p:blipFill>
        <p:spPr>
          <a:xfrm>
            <a:off x="628915" y="6062515"/>
            <a:ext cx="9213837" cy="37966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4991" dist="4445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1602DA1D-9F0C-5DFD-C2AF-2E91F3F1A385}"/>
              </a:ext>
            </a:extLst>
          </p:cNvPr>
          <p:cNvSpPr/>
          <p:nvPr/>
        </p:nvSpPr>
        <p:spPr>
          <a:xfrm>
            <a:off x="4650387" y="7623540"/>
            <a:ext cx="1218743" cy="438847"/>
          </a:xfrm>
          <a:custGeom>
            <a:avLst/>
            <a:gdLst>
              <a:gd name="connsiteX0" fmla="*/ 0 w 973931"/>
              <a:gd name="connsiteY0" fmla="*/ 495300 h 495300"/>
              <a:gd name="connsiteX1" fmla="*/ 973931 w 973931"/>
              <a:gd name="connsiteY1" fmla="*/ 0 h 495300"/>
              <a:gd name="connsiteX0" fmla="*/ 0 w 1376363"/>
              <a:gd name="connsiteY0" fmla="*/ 126206 h 126206"/>
              <a:gd name="connsiteX1" fmla="*/ 1376363 w 1376363"/>
              <a:gd name="connsiteY1" fmla="*/ 0 h 126206"/>
              <a:gd name="connsiteX0" fmla="*/ 0 w 842963"/>
              <a:gd name="connsiteY0" fmla="*/ 785812 h 785812"/>
              <a:gd name="connsiteX1" fmla="*/ 842963 w 842963"/>
              <a:gd name="connsiteY1" fmla="*/ 0 h 785812"/>
              <a:gd name="connsiteX0" fmla="*/ 0 w 895350"/>
              <a:gd name="connsiteY0" fmla="*/ 781049 h 781049"/>
              <a:gd name="connsiteX1" fmla="*/ 895350 w 895350"/>
              <a:gd name="connsiteY1" fmla="*/ 0 h 781049"/>
              <a:gd name="connsiteX0" fmla="*/ 0 w 895350"/>
              <a:gd name="connsiteY0" fmla="*/ 781049 h 781049"/>
              <a:gd name="connsiteX1" fmla="*/ 490537 w 895350"/>
              <a:gd name="connsiteY1" fmla="*/ 361950 h 781049"/>
              <a:gd name="connsiteX2" fmla="*/ 895350 w 895350"/>
              <a:gd name="connsiteY2" fmla="*/ 0 h 781049"/>
              <a:gd name="connsiteX0" fmla="*/ 0 w 895350"/>
              <a:gd name="connsiteY0" fmla="*/ 781049 h 885938"/>
              <a:gd name="connsiteX1" fmla="*/ 228600 w 895350"/>
              <a:gd name="connsiteY1" fmla="*/ 833438 h 885938"/>
              <a:gd name="connsiteX2" fmla="*/ 895350 w 895350"/>
              <a:gd name="connsiteY2" fmla="*/ 0 h 885938"/>
              <a:gd name="connsiteX0" fmla="*/ 0 w 895350"/>
              <a:gd name="connsiteY0" fmla="*/ 781049 h 833438"/>
              <a:gd name="connsiteX1" fmla="*/ 228600 w 895350"/>
              <a:gd name="connsiteY1" fmla="*/ 833438 h 833438"/>
              <a:gd name="connsiteX2" fmla="*/ 335756 w 895350"/>
              <a:gd name="connsiteY2" fmla="*/ 664367 h 833438"/>
              <a:gd name="connsiteX3" fmla="*/ 895350 w 895350"/>
              <a:gd name="connsiteY3" fmla="*/ 0 h 833438"/>
              <a:gd name="connsiteX0" fmla="*/ 0 w 895350"/>
              <a:gd name="connsiteY0" fmla="*/ 781049 h 892911"/>
              <a:gd name="connsiteX1" fmla="*/ 228600 w 895350"/>
              <a:gd name="connsiteY1" fmla="*/ 833438 h 892911"/>
              <a:gd name="connsiteX2" fmla="*/ 457200 w 895350"/>
              <a:gd name="connsiteY2" fmla="*/ 835817 h 892911"/>
              <a:gd name="connsiteX3" fmla="*/ 895350 w 895350"/>
              <a:gd name="connsiteY3" fmla="*/ 0 h 892911"/>
              <a:gd name="connsiteX0" fmla="*/ 0 w 895350"/>
              <a:gd name="connsiteY0" fmla="*/ 781049 h 892911"/>
              <a:gd name="connsiteX1" fmla="*/ 228600 w 895350"/>
              <a:gd name="connsiteY1" fmla="*/ 833438 h 892911"/>
              <a:gd name="connsiteX2" fmla="*/ 457200 w 895350"/>
              <a:gd name="connsiteY2" fmla="*/ 835817 h 892911"/>
              <a:gd name="connsiteX3" fmla="*/ 528637 w 895350"/>
              <a:gd name="connsiteY3" fmla="*/ 704849 h 892911"/>
              <a:gd name="connsiteX4" fmla="*/ 895350 w 895350"/>
              <a:gd name="connsiteY4" fmla="*/ 0 h 892911"/>
              <a:gd name="connsiteX0" fmla="*/ 0 w 895350"/>
              <a:gd name="connsiteY0" fmla="*/ 781049 h 906352"/>
              <a:gd name="connsiteX1" fmla="*/ 228600 w 895350"/>
              <a:gd name="connsiteY1" fmla="*/ 833438 h 906352"/>
              <a:gd name="connsiteX2" fmla="*/ 457200 w 895350"/>
              <a:gd name="connsiteY2" fmla="*/ 835817 h 906352"/>
              <a:gd name="connsiteX3" fmla="*/ 747712 w 895350"/>
              <a:gd name="connsiteY3" fmla="*/ 852486 h 906352"/>
              <a:gd name="connsiteX4" fmla="*/ 895350 w 895350"/>
              <a:gd name="connsiteY4" fmla="*/ 0 h 906352"/>
              <a:gd name="connsiteX0" fmla="*/ 0 w 895350"/>
              <a:gd name="connsiteY0" fmla="*/ 781049 h 906352"/>
              <a:gd name="connsiteX1" fmla="*/ 228600 w 895350"/>
              <a:gd name="connsiteY1" fmla="*/ 833438 h 906352"/>
              <a:gd name="connsiteX2" fmla="*/ 457200 w 895350"/>
              <a:gd name="connsiteY2" fmla="*/ 835817 h 906352"/>
              <a:gd name="connsiteX3" fmla="*/ 747712 w 895350"/>
              <a:gd name="connsiteY3" fmla="*/ 852486 h 906352"/>
              <a:gd name="connsiteX4" fmla="*/ 790574 w 895350"/>
              <a:gd name="connsiteY4" fmla="*/ 661985 h 906352"/>
              <a:gd name="connsiteX5" fmla="*/ 895350 w 895350"/>
              <a:gd name="connsiteY5" fmla="*/ 0 h 906352"/>
              <a:gd name="connsiteX0" fmla="*/ 0 w 942721"/>
              <a:gd name="connsiteY0" fmla="*/ 781049 h 1043306"/>
              <a:gd name="connsiteX1" fmla="*/ 228600 w 942721"/>
              <a:gd name="connsiteY1" fmla="*/ 833438 h 1043306"/>
              <a:gd name="connsiteX2" fmla="*/ 457200 w 942721"/>
              <a:gd name="connsiteY2" fmla="*/ 835817 h 1043306"/>
              <a:gd name="connsiteX3" fmla="*/ 747712 w 942721"/>
              <a:gd name="connsiteY3" fmla="*/ 852486 h 1043306"/>
              <a:gd name="connsiteX4" fmla="*/ 938212 w 942721"/>
              <a:gd name="connsiteY4" fmla="*/ 1007266 h 1043306"/>
              <a:gd name="connsiteX5" fmla="*/ 895350 w 942721"/>
              <a:gd name="connsiteY5" fmla="*/ 0 h 1043306"/>
              <a:gd name="connsiteX0" fmla="*/ 0 w 950123"/>
              <a:gd name="connsiteY0" fmla="*/ 781049 h 1043306"/>
              <a:gd name="connsiteX1" fmla="*/ 228600 w 950123"/>
              <a:gd name="connsiteY1" fmla="*/ 833438 h 1043306"/>
              <a:gd name="connsiteX2" fmla="*/ 457200 w 950123"/>
              <a:gd name="connsiteY2" fmla="*/ 835817 h 1043306"/>
              <a:gd name="connsiteX3" fmla="*/ 747712 w 950123"/>
              <a:gd name="connsiteY3" fmla="*/ 852486 h 1043306"/>
              <a:gd name="connsiteX4" fmla="*/ 938212 w 950123"/>
              <a:gd name="connsiteY4" fmla="*/ 1007266 h 1043306"/>
              <a:gd name="connsiteX5" fmla="*/ 926306 w 950123"/>
              <a:gd name="connsiteY5" fmla="*/ 626266 h 1043306"/>
              <a:gd name="connsiteX6" fmla="*/ 895350 w 950123"/>
              <a:gd name="connsiteY6" fmla="*/ 0 h 1043306"/>
              <a:gd name="connsiteX0" fmla="*/ 0 w 1169373"/>
              <a:gd name="connsiteY0" fmla="*/ 781049 h 1172738"/>
              <a:gd name="connsiteX1" fmla="*/ 228600 w 1169373"/>
              <a:gd name="connsiteY1" fmla="*/ 833438 h 1172738"/>
              <a:gd name="connsiteX2" fmla="*/ 457200 w 1169373"/>
              <a:gd name="connsiteY2" fmla="*/ 835817 h 1172738"/>
              <a:gd name="connsiteX3" fmla="*/ 747712 w 1169373"/>
              <a:gd name="connsiteY3" fmla="*/ 852486 h 1172738"/>
              <a:gd name="connsiteX4" fmla="*/ 938212 w 1169373"/>
              <a:gd name="connsiteY4" fmla="*/ 1007266 h 1172738"/>
              <a:gd name="connsiteX5" fmla="*/ 1169194 w 1169373"/>
              <a:gd name="connsiteY5" fmla="*/ 1123947 h 1172738"/>
              <a:gd name="connsiteX6" fmla="*/ 895350 w 1169373"/>
              <a:gd name="connsiteY6" fmla="*/ 0 h 1172738"/>
              <a:gd name="connsiteX0" fmla="*/ 0 w 1176762"/>
              <a:gd name="connsiteY0" fmla="*/ 781049 h 1172738"/>
              <a:gd name="connsiteX1" fmla="*/ 228600 w 1176762"/>
              <a:gd name="connsiteY1" fmla="*/ 833438 h 1172738"/>
              <a:gd name="connsiteX2" fmla="*/ 457200 w 1176762"/>
              <a:gd name="connsiteY2" fmla="*/ 835817 h 1172738"/>
              <a:gd name="connsiteX3" fmla="*/ 747712 w 1176762"/>
              <a:gd name="connsiteY3" fmla="*/ 852486 h 1172738"/>
              <a:gd name="connsiteX4" fmla="*/ 938212 w 1176762"/>
              <a:gd name="connsiteY4" fmla="*/ 1007266 h 1172738"/>
              <a:gd name="connsiteX5" fmla="*/ 1169194 w 1176762"/>
              <a:gd name="connsiteY5" fmla="*/ 1123947 h 1172738"/>
              <a:gd name="connsiteX6" fmla="*/ 1100137 w 1176762"/>
              <a:gd name="connsiteY6" fmla="*/ 783429 h 1172738"/>
              <a:gd name="connsiteX7" fmla="*/ 895350 w 1176762"/>
              <a:gd name="connsiteY7" fmla="*/ 0 h 1172738"/>
              <a:gd name="connsiteX0" fmla="*/ 0 w 1373139"/>
              <a:gd name="connsiteY0" fmla="*/ 781049 h 1184866"/>
              <a:gd name="connsiteX1" fmla="*/ 228600 w 1373139"/>
              <a:gd name="connsiteY1" fmla="*/ 833438 h 1184866"/>
              <a:gd name="connsiteX2" fmla="*/ 457200 w 1373139"/>
              <a:gd name="connsiteY2" fmla="*/ 835817 h 1184866"/>
              <a:gd name="connsiteX3" fmla="*/ 747712 w 1373139"/>
              <a:gd name="connsiteY3" fmla="*/ 852486 h 1184866"/>
              <a:gd name="connsiteX4" fmla="*/ 938212 w 1373139"/>
              <a:gd name="connsiteY4" fmla="*/ 1007266 h 1184866"/>
              <a:gd name="connsiteX5" fmla="*/ 1169194 w 1373139"/>
              <a:gd name="connsiteY5" fmla="*/ 1123947 h 1184866"/>
              <a:gd name="connsiteX6" fmla="*/ 1366837 w 1373139"/>
              <a:gd name="connsiteY6" fmla="*/ 1104898 h 1184866"/>
              <a:gd name="connsiteX7" fmla="*/ 895350 w 1373139"/>
              <a:gd name="connsiteY7" fmla="*/ 0 h 1184866"/>
              <a:gd name="connsiteX0" fmla="*/ 0 w 1373139"/>
              <a:gd name="connsiteY0" fmla="*/ 781049 h 1184866"/>
              <a:gd name="connsiteX1" fmla="*/ 228600 w 1373139"/>
              <a:gd name="connsiteY1" fmla="*/ 833438 h 1184866"/>
              <a:gd name="connsiteX2" fmla="*/ 457200 w 1373139"/>
              <a:gd name="connsiteY2" fmla="*/ 835817 h 1184866"/>
              <a:gd name="connsiteX3" fmla="*/ 747712 w 1373139"/>
              <a:gd name="connsiteY3" fmla="*/ 852486 h 1184866"/>
              <a:gd name="connsiteX4" fmla="*/ 938212 w 1373139"/>
              <a:gd name="connsiteY4" fmla="*/ 1007266 h 1184866"/>
              <a:gd name="connsiteX5" fmla="*/ 1169194 w 1373139"/>
              <a:gd name="connsiteY5" fmla="*/ 1123947 h 1184866"/>
              <a:gd name="connsiteX6" fmla="*/ 1366837 w 1373139"/>
              <a:gd name="connsiteY6" fmla="*/ 1104898 h 1184866"/>
              <a:gd name="connsiteX7" fmla="*/ 1233486 w 1373139"/>
              <a:gd name="connsiteY7" fmla="*/ 769141 h 1184866"/>
              <a:gd name="connsiteX8" fmla="*/ 895350 w 1373139"/>
              <a:gd name="connsiteY8" fmla="*/ 0 h 1184866"/>
              <a:gd name="connsiteX0" fmla="*/ 0 w 1551844"/>
              <a:gd name="connsiteY0" fmla="*/ 781049 h 1184866"/>
              <a:gd name="connsiteX1" fmla="*/ 228600 w 1551844"/>
              <a:gd name="connsiteY1" fmla="*/ 833438 h 1184866"/>
              <a:gd name="connsiteX2" fmla="*/ 457200 w 1551844"/>
              <a:gd name="connsiteY2" fmla="*/ 835817 h 1184866"/>
              <a:gd name="connsiteX3" fmla="*/ 747712 w 1551844"/>
              <a:gd name="connsiteY3" fmla="*/ 852486 h 1184866"/>
              <a:gd name="connsiteX4" fmla="*/ 938212 w 1551844"/>
              <a:gd name="connsiteY4" fmla="*/ 1007266 h 1184866"/>
              <a:gd name="connsiteX5" fmla="*/ 1169194 w 1551844"/>
              <a:gd name="connsiteY5" fmla="*/ 1123947 h 1184866"/>
              <a:gd name="connsiteX6" fmla="*/ 1366837 w 1551844"/>
              <a:gd name="connsiteY6" fmla="*/ 1104898 h 1184866"/>
              <a:gd name="connsiteX7" fmla="*/ 1535904 w 1551844"/>
              <a:gd name="connsiteY7" fmla="*/ 1050128 h 1184866"/>
              <a:gd name="connsiteX8" fmla="*/ 895350 w 1551844"/>
              <a:gd name="connsiteY8" fmla="*/ 0 h 1184866"/>
              <a:gd name="connsiteX0" fmla="*/ 0 w 1551844"/>
              <a:gd name="connsiteY0" fmla="*/ 781049 h 1184866"/>
              <a:gd name="connsiteX1" fmla="*/ 228600 w 1551844"/>
              <a:gd name="connsiteY1" fmla="*/ 833438 h 1184866"/>
              <a:gd name="connsiteX2" fmla="*/ 457200 w 1551844"/>
              <a:gd name="connsiteY2" fmla="*/ 835817 h 1184866"/>
              <a:gd name="connsiteX3" fmla="*/ 747712 w 1551844"/>
              <a:gd name="connsiteY3" fmla="*/ 852486 h 1184866"/>
              <a:gd name="connsiteX4" fmla="*/ 938212 w 1551844"/>
              <a:gd name="connsiteY4" fmla="*/ 1007266 h 1184866"/>
              <a:gd name="connsiteX5" fmla="*/ 1169194 w 1551844"/>
              <a:gd name="connsiteY5" fmla="*/ 1123947 h 1184866"/>
              <a:gd name="connsiteX6" fmla="*/ 1366837 w 1551844"/>
              <a:gd name="connsiteY6" fmla="*/ 1104898 h 1184866"/>
              <a:gd name="connsiteX7" fmla="*/ 1535904 w 1551844"/>
              <a:gd name="connsiteY7" fmla="*/ 1050128 h 1184866"/>
              <a:gd name="connsiteX8" fmla="*/ 1333497 w 1551844"/>
              <a:gd name="connsiteY8" fmla="*/ 697704 h 1184866"/>
              <a:gd name="connsiteX9" fmla="*/ 895350 w 1551844"/>
              <a:gd name="connsiteY9" fmla="*/ 0 h 1184866"/>
              <a:gd name="connsiteX0" fmla="*/ 0 w 2020435"/>
              <a:gd name="connsiteY0" fmla="*/ 781049 h 1184866"/>
              <a:gd name="connsiteX1" fmla="*/ 228600 w 2020435"/>
              <a:gd name="connsiteY1" fmla="*/ 833438 h 1184866"/>
              <a:gd name="connsiteX2" fmla="*/ 457200 w 2020435"/>
              <a:gd name="connsiteY2" fmla="*/ 835817 h 1184866"/>
              <a:gd name="connsiteX3" fmla="*/ 747712 w 2020435"/>
              <a:gd name="connsiteY3" fmla="*/ 852486 h 1184866"/>
              <a:gd name="connsiteX4" fmla="*/ 938212 w 2020435"/>
              <a:gd name="connsiteY4" fmla="*/ 1007266 h 1184866"/>
              <a:gd name="connsiteX5" fmla="*/ 1169194 w 2020435"/>
              <a:gd name="connsiteY5" fmla="*/ 1123947 h 1184866"/>
              <a:gd name="connsiteX6" fmla="*/ 1366837 w 2020435"/>
              <a:gd name="connsiteY6" fmla="*/ 1104898 h 1184866"/>
              <a:gd name="connsiteX7" fmla="*/ 1535904 w 2020435"/>
              <a:gd name="connsiteY7" fmla="*/ 1050128 h 1184866"/>
              <a:gd name="connsiteX8" fmla="*/ 2007391 w 2020435"/>
              <a:gd name="connsiteY8" fmla="*/ 840579 h 1184866"/>
              <a:gd name="connsiteX9" fmla="*/ 895350 w 2020435"/>
              <a:gd name="connsiteY9" fmla="*/ 0 h 1184866"/>
              <a:gd name="connsiteX0" fmla="*/ 0 w 2020435"/>
              <a:gd name="connsiteY0" fmla="*/ 781049 h 1184866"/>
              <a:gd name="connsiteX1" fmla="*/ 228600 w 2020435"/>
              <a:gd name="connsiteY1" fmla="*/ 833438 h 1184866"/>
              <a:gd name="connsiteX2" fmla="*/ 457200 w 2020435"/>
              <a:gd name="connsiteY2" fmla="*/ 835817 h 1184866"/>
              <a:gd name="connsiteX3" fmla="*/ 747712 w 2020435"/>
              <a:gd name="connsiteY3" fmla="*/ 852486 h 1184866"/>
              <a:gd name="connsiteX4" fmla="*/ 938212 w 2020435"/>
              <a:gd name="connsiteY4" fmla="*/ 1007266 h 1184866"/>
              <a:gd name="connsiteX5" fmla="*/ 1169194 w 2020435"/>
              <a:gd name="connsiteY5" fmla="*/ 1123947 h 1184866"/>
              <a:gd name="connsiteX6" fmla="*/ 1366837 w 2020435"/>
              <a:gd name="connsiteY6" fmla="*/ 1104898 h 1184866"/>
              <a:gd name="connsiteX7" fmla="*/ 1535904 w 2020435"/>
              <a:gd name="connsiteY7" fmla="*/ 1050128 h 1184866"/>
              <a:gd name="connsiteX8" fmla="*/ 2007391 w 2020435"/>
              <a:gd name="connsiteY8" fmla="*/ 840579 h 1184866"/>
              <a:gd name="connsiteX9" fmla="*/ 1728785 w 2020435"/>
              <a:gd name="connsiteY9" fmla="*/ 602454 h 1184866"/>
              <a:gd name="connsiteX10" fmla="*/ 895350 w 2020435"/>
              <a:gd name="connsiteY10" fmla="*/ 0 h 1184866"/>
              <a:gd name="connsiteX0" fmla="*/ 0 w 2020435"/>
              <a:gd name="connsiteY0" fmla="*/ 781049 h 1184866"/>
              <a:gd name="connsiteX1" fmla="*/ 228600 w 2020435"/>
              <a:gd name="connsiteY1" fmla="*/ 833438 h 1184866"/>
              <a:gd name="connsiteX2" fmla="*/ 457200 w 2020435"/>
              <a:gd name="connsiteY2" fmla="*/ 835817 h 1184866"/>
              <a:gd name="connsiteX3" fmla="*/ 747712 w 2020435"/>
              <a:gd name="connsiteY3" fmla="*/ 852486 h 1184866"/>
              <a:gd name="connsiteX4" fmla="*/ 938212 w 2020435"/>
              <a:gd name="connsiteY4" fmla="*/ 1007266 h 1184866"/>
              <a:gd name="connsiteX5" fmla="*/ 1169194 w 2020435"/>
              <a:gd name="connsiteY5" fmla="*/ 1123947 h 1184866"/>
              <a:gd name="connsiteX6" fmla="*/ 1366837 w 2020435"/>
              <a:gd name="connsiteY6" fmla="*/ 1104898 h 1184866"/>
              <a:gd name="connsiteX7" fmla="*/ 1535904 w 2020435"/>
              <a:gd name="connsiteY7" fmla="*/ 1050128 h 1184866"/>
              <a:gd name="connsiteX8" fmla="*/ 2007391 w 2020435"/>
              <a:gd name="connsiteY8" fmla="*/ 840579 h 1184866"/>
              <a:gd name="connsiteX9" fmla="*/ 1700210 w 2020435"/>
              <a:gd name="connsiteY9" fmla="*/ 550066 h 1184866"/>
              <a:gd name="connsiteX10" fmla="*/ 895350 w 2020435"/>
              <a:gd name="connsiteY10" fmla="*/ 0 h 1184866"/>
              <a:gd name="connsiteX0" fmla="*/ 0 w 2020435"/>
              <a:gd name="connsiteY0" fmla="*/ 781049 h 1184866"/>
              <a:gd name="connsiteX1" fmla="*/ 228600 w 2020435"/>
              <a:gd name="connsiteY1" fmla="*/ 833438 h 1184866"/>
              <a:gd name="connsiteX2" fmla="*/ 457200 w 2020435"/>
              <a:gd name="connsiteY2" fmla="*/ 835817 h 1184866"/>
              <a:gd name="connsiteX3" fmla="*/ 747712 w 2020435"/>
              <a:gd name="connsiteY3" fmla="*/ 852486 h 1184866"/>
              <a:gd name="connsiteX4" fmla="*/ 938212 w 2020435"/>
              <a:gd name="connsiteY4" fmla="*/ 1007266 h 1184866"/>
              <a:gd name="connsiteX5" fmla="*/ 1169194 w 2020435"/>
              <a:gd name="connsiteY5" fmla="*/ 1123947 h 1184866"/>
              <a:gd name="connsiteX6" fmla="*/ 1366837 w 2020435"/>
              <a:gd name="connsiteY6" fmla="*/ 1104898 h 1184866"/>
              <a:gd name="connsiteX7" fmla="*/ 1535904 w 2020435"/>
              <a:gd name="connsiteY7" fmla="*/ 1050128 h 1184866"/>
              <a:gd name="connsiteX8" fmla="*/ 2007391 w 2020435"/>
              <a:gd name="connsiteY8" fmla="*/ 840579 h 1184866"/>
              <a:gd name="connsiteX9" fmla="*/ 1700210 w 2020435"/>
              <a:gd name="connsiteY9" fmla="*/ 550066 h 1184866"/>
              <a:gd name="connsiteX10" fmla="*/ 1423985 w 2020435"/>
              <a:gd name="connsiteY10" fmla="*/ 359566 h 1184866"/>
              <a:gd name="connsiteX11" fmla="*/ 895350 w 2020435"/>
              <a:gd name="connsiteY11" fmla="*/ 0 h 1184866"/>
              <a:gd name="connsiteX0" fmla="*/ 0 w 2020435"/>
              <a:gd name="connsiteY0" fmla="*/ 781049 h 1184866"/>
              <a:gd name="connsiteX1" fmla="*/ 228600 w 2020435"/>
              <a:gd name="connsiteY1" fmla="*/ 833438 h 1184866"/>
              <a:gd name="connsiteX2" fmla="*/ 457200 w 2020435"/>
              <a:gd name="connsiteY2" fmla="*/ 835817 h 1184866"/>
              <a:gd name="connsiteX3" fmla="*/ 747712 w 2020435"/>
              <a:gd name="connsiteY3" fmla="*/ 852486 h 1184866"/>
              <a:gd name="connsiteX4" fmla="*/ 938212 w 2020435"/>
              <a:gd name="connsiteY4" fmla="*/ 1007266 h 1184866"/>
              <a:gd name="connsiteX5" fmla="*/ 1169194 w 2020435"/>
              <a:gd name="connsiteY5" fmla="*/ 1123947 h 1184866"/>
              <a:gd name="connsiteX6" fmla="*/ 1366837 w 2020435"/>
              <a:gd name="connsiteY6" fmla="*/ 1104898 h 1184866"/>
              <a:gd name="connsiteX7" fmla="*/ 1535904 w 2020435"/>
              <a:gd name="connsiteY7" fmla="*/ 1050128 h 1184866"/>
              <a:gd name="connsiteX8" fmla="*/ 2007391 w 2020435"/>
              <a:gd name="connsiteY8" fmla="*/ 840579 h 1184866"/>
              <a:gd name="connsiteX9" fmla="*/ 1700210 w 2020435"/>
              <a:gd name="connsiteY9" fmla="*/ 550066 h 1184866"/>
              <a:gd name="connsiteX10" fmla="*/ 1516854 w 2020435"/>
              <a:gd name="connsiteY10" fmla="*/ 447672 h 1184866"/>
              <a:gd name="connsiteX11" fmla="*/ 895350 w 2020435"/>
              <a:gd name="connsiteY11" fmla="*/ 0 h 1184866"/>
              <a:gd name="connsiteX0" fmla="*/ 0 w 2020435"/>
              <a:gd name="connsiteY0" fmla="*/ 781049 h 1184866"/>
              <a:gd name="connsiteX1" fmla="*/ 228600 w 2020435"/>
              <a:gd name="connsiteY1" fmla="*/ 833438 h 1184866"/>
              <a:gd name="connsiteX2" fmla="*/ 457200 w 2020435"/>
              <a:gd name="connsiteY2" fmla="*/ 835817 h 1184866"/>
              <a:gd name="connsiteX3" fmla="*/ 747712 w 2020435"/>
              <a:gd name="connsiteY3" fmla="*/ 852486 h 1184866"/>
              <a:gd name="connsiteX4" fmla="*/ 938212 w 2020435"/>
              <a:gd name="connsiteY4" fmla="*/ 1007266 h 1184866"/>
              <a:gd name="connsiteX5" fmla="*/ 1169194 w 2020435"/>
              <a:gd name="connsiteY5" fmla="*/ 1123947 h 1184866"/>
              <a:gd name="connsiteX6" fmla="*/ 1366837 w 2020435"/>
              <a:gd name="connsiteY6" fmla="*/ 1104898 h 1184866"/>
              <a:gd name="connsiteX7" fmla="*/ 1535904 w 2020435"/>
              <a:gd name="connsiteY7" fmla="*/ 1050128 h 1184866"/>
              <a:gd name="connsiteX8" fmla="*/ 2007391 w 2020435"/>
              <a:gd name="connsiteY8" fmla="*/ 840579 h 1184866"/>
              <a:gd name="connsiteX9" fmla="*/ 1700210 w 2020435"/>
              <a:gd name="connsiteY9" fmla="*/ 550066 h 1184866"/>
              <a:gd name="connsiteX10" fmla="*/ 1516854 w 2020435"/>
              <a:gd name="connsiteY10" fmla="*/ 447672 h 1184866"/>
              <a:gd name="connsiteX11" fmla="*/ 1197766 w 2020435"/>
              <a:gd name="connsiteY11" fmla="*/ 216691 h 1184866"/>
              <a:gd name="connsiteX12" fmla="*/ 895350 w 2020435"/>
              <a:gd name="connsiteY12" fmla="*/ 0 h 1184866"/>
              <a:gd name="connsiteX0" fmla="*/ 0 w 2020435"/>
              <a:gd name="connsiteY0" fmla="*/ 781049 h 1184866"/>
              <a:gd name="connsiteX1" fmla="*/ 228600 w 2020435"/>
              <a:gd name="connsiteY1" fmla="*/ 833438 h 1184866"/>
              <a:gd name="connsiteX2" fmla="*/ 457200 w 2020435"/>
              <a:gd name="connsiteY2" fmla="*/ 835817 h 1184866"/>
              <a:gd name="connsiteX3" fmla="*/ 747712 w 2020435"/>
              <a:gd name="connsiteY3" fmla="*/ 852486 h 1184866"/>
              <a:gd name="connsiteX4" fmla="*/ 938212 w 2020435"/>
              <a:gd name="connsiteY4" fmla="*/ 1007266 h 1184866"/>
              <a:gd name="connsiteX5" fmla="*/ 1169194 w 2020435"/>
              <a:gd name="connsiteY5" fmla="*/ 1123947 h 1184866"/>
              <a:gd name="connsiteX6" fmla="*/ 1366837 w 2020435"/>
              <a:gd name="connsiteY6" fmla="*/ 1104898 h 1184866"/>
              <a:gd name="connsiteX7" fmla="*/ 1535904 w 2020435"/>
              <a:gd name="connsiteY7" fmla="*/ 1050128 h 1184866"/>
              <a:gd name="connsiteX8" fmla="*/ 2007391 w 2020435"/>
              <a:gd name="connsiteY8" fmla="*/ 840579 h 1184866"/>
              <a:gd name="connsiteX9" fmla="*/ 1700210 w 2020435"/>
              <a:gd name="connsiteY9" fmla="*/ 550066 h 1184866"/>
              <a:gd name="connsiteX10" fmla="*/ 1516854 w 2020435"/>
              <a:gd name="connsiteY10" fmla="*/ 447672 h 1184866"/>
              <a:gd name="connsiteX11" fmla="*/ 1183479 w 2020435"/>
              <a:gd name="connsiteY11" fmla="*/ 295273 h 1184866"/>
              <a:gd name="connsiteX12" fmla="*/ 895350 w 2020435"/>
              <a:gd name="connsiteY12" fmla="*/ 0 h 1184866"/>
              <a:gd name="connsiteX0" fmla="*/ 0 w 2020435"/>
              <a:gd name="connsiteY0" fmla="*/ 781049 h 1184866"/>
              <a:gd name="connsiteX1" fmla="*/ 228600 w 2020435"/>
              <a:gd name="connsiteY1" fmla="*/ 833438 h 1184866"/>
              <a:gd name="connsiteX2" fmla="*/ 457200 w 2020435"/>
              <a:gd name="connsiteY2" fmla="*/ 835817 h 1184866"/>
              <a:gd name="connsiteX3" fmla="*/ 747712 w 2020435"/>
              <a:gd name="connsiteY3" fmla="*/ 852486 h 1184866"/>
              <a:gd name="connsiteX4" fmla="*/ 938212 w 2020435"/>
              <a:gd name="connsiteY4" fmla="*/ 1007266 h 1184866"/>
              <a:gd name="connsiteX5" fmla="*/ 1169194 w 2020435"/>
              <a:gd name="connsiteY5" fmla="*/ 1123947 h 1184866"/>
              <a:gd name="connsiteX6" fmla="*/ 1366837 w 2020435"/>
              <a:gd name="connsiteY6" fmla="*/ 1104898 h 1184866"/>
              <a:gd name="connsiteX7" fmla="*/ 1535904 w 2020435"/>
              <a:gd name="connsiteY7" fmla="*/ 1050128 h 1184866"/>
              <a:gd name="connsiteX8" fmla="*/ 2007391 w 2020435"/>
              <a:gd name="connsiteY8" fmla="*/ 840579 h 1184866"/>
              <a:gd name="connsiteX9" fmla="*/ 1700210 w 2020435"/>
              <a:gd name="connsiteY9" fmla="*/ 550066 h 1184866"/>
              <a:gd name="connsiteX10" fmla="*/ 1516854 w 2020435"/>
              <a:gd name="connsiteY10" fmla="*/ 447672 h 1184866"/>
              <a:gd name="connsiteX11" fmla="*/ 1057273 w 2020435"/>
              <a:gd name="connsiteY11" fmla="*/ 214310 h 1184866"/>
              <a:gd name="connsiteX12" fmla="*/ 895350 w 2020435"/>
              <a:gd name="connsiteY12" fmla="*/ 0 h 1184866"/>
              <a:gd name="connsiteX0" fmla="*/ 0 w 2020435"/>
              <a:gd name="connsiteY0" fmla="*/ 781049 h 1184866"/>
              <a:gd name="connsiteX1" fmla="*/ 228600 w 2020435"/>
              <a:gd name="connsiteY1" fmla="*/ 833438 h 1184866"/>
              <a:gd name="connsiteX2" fmla="*/ 457200 w 2020435"/>
              <a:gd name="connsiteY2" fmla="*/ 835817 h 1184866"/>
              <a:gd name="connsiteX3" fmla="*/ 747712 w 2020435"/>
              <a:gd name="connsiteY3" fmla="*/ 852486 h 1184866"/>
              <a:gd name="connsiteX4" fmla="*/ 938212 w 2020435"/>
              <a:gd name="connsiteY4" fmla="*/ 1007266 h 1184866"/>
              <a:gd name="connsiteX5" fmla="*/ 1169194 w 2020435"/>
              <a:gd name="connsiteY5" fmla="*/ 1123947 h 1184866"/>
              <a:gd name="connsiteX6" fmla="*/ 1366837 w 2020435"/>
              <a:gd name="connsiteY6" fmla="*/ 1104898 h 1184866"/>
              <a:gd name="connsiteX7" fmla="*/ 1535904 w 2020435"/>
              <a:gd name="connsiteY7" fmla="*/ 1050128 h 1184866"/>
              <a:gd name="connsiteX8" fmla="*/ 2007391 w 2020435"/>
              <a:gd name="connsiteY8" fmla="*/ 840579 h 1184866"/>
              <a:gd name="connsiteX9" fmla="*/ 1700210 w 2020435"/>
              <a:gd name="connsiteY9" fmla="*/ 550066 h 1184866"/>
              <a:gd name="connsiteX10" fmla="*/ 1516854 w 2020435"/>
              <a:gd name="connsiteY10" fmla="*/ 447672 h 1184866"/>
              <a:gd name="connsiteX11" fmla="*/ 1323972 w 2020435"/>
              <a:gd name="connsiteY11" fmla="*/ 345279 h 1184866"/>
              <a:gd name="connsiteX12" fmla="*/ 1057273 w 2020435"/>
              <a:gd name="connsiteY12" fmla="*/ 214310 h 1184866"/>
              <a:gd name="connsiteX13" fmla="*/ 895350 w 2020435"/>
              <a:gd name="connsiteY13" fmla="*/ 0 h 1184866"/>
              <a:gd name="connsiteX0" fmla="*/ 0 w 2020435"/>
              <a:gd name="connsiteY0" fmla="*/ 781049 h 1184866"/>
              <a:gd name="connsiteX1" fmla="*/ 228600 w 2020435"/>
              <a:gd name="connsiteY1" fmla="*/ 833438 h 1184866"/>
              <a:gd name="connsiteX2" fmla="*/ 457200 w 2020435"/>
              <a:gd name="connsiteY2" fmla="*/ 835817 h 1184866"/>
              <a:gd name="connsiteX3" fmla="*/ 747712 w 2020435"/>
              <a:gd name="connsiteY3" fmla="*/ 852486 h 1184866"/>
              <a:gd name="connsiteX4" fmla="*/ 938212 w 2020435"/>
              <a:gd name="connsiteY4" fmla="*/ 1007266 h 1184866"/>
              <a:gd name="connsiteX5" fmla="*/ 1169194 w 2020435"/>
              <a:gd name="connsiteY5" fmla="*/ 1123947 h 1184866"/>
              <a:gd name="connsiteX6" fmla="*/ 1366837 w 2020435"/>
              <a:gd name="connsiteY6" fmla="*/ 1104898 h 1184866"/>
              <a:gd name="connsiteX7" fmla="*/ 1535904 w 2020435"/>
              <a:gd name="connsiteY7" fmla="*/ 1050128 h 1184866"/>
              <a:gd name="connsiteX8" fmla="*/ 2007391 w 2020435"/>
              <a:gd name="connsiteY8" fmla="*/ 840579 h 1184866"/>
              <a:gd name="connsiteX9" fmla="*/ 1700210 w 2020435"/>
              <a:gd name="connsiteY9" fmla="*/ 550066 h 1184866"/>
              <a:gd name="connsiteX10" fmla="*/ 1516854 w 2020435"/>
              <a:gd name="connsiteY10" fmla="*/ 447672 h 1184866"/>
              <a:gd name="connsiteX11" fmla="*/ 1283491 w 2020435"/>
              <a:gd name="connsiteY11" fmla="*/ 359566 h 1184866"/>
              <a:gd name="connsiteX12" fmla="*/ 1057273 w 2020435"/>
              <a:gd name="connsiteY12" fmla="*/ 214310 h 1184866"/>
              <a:gd name="connsiteX13" fmla="*/ 895350 w 2020435"/>
              <a:gd name="connsiteY13" fmla="*/ 0 h 1184866"/>
              <a:gd name="connsiteX0" fmla="*/ 0 w 2020435"/>
              <a:gd name="connsiteY0" fmla="*/ 781049 h 1184866"/>
              <a:gd name="connsiteX1" fmla="*/ 228600 w 2020435"/>
              <a:gd name="connsiteY1" fmla="*/ 833438 h 1184866"/>
              <a:gd name="connsiteX2" fmla="*/ 457200 w 2020435"/>
              <a:gd name="connsiteY2" fmla="*/ 835817 h 1184866"/>
              <a:gd name="connsiteX3" fmla="*/ 747712 w 2020435"/>
              <a:gd name="connsiteY3" fmla="*/ 852486 h 1184866"/>
              <a:gd name="connsiteX4" fmla="*/ 938212 w 2020435"/>
              <a:gd name="connsiteY4" fmla="*/ 1007266 h 1184866"/>
              <a:gd name="connsiteX5" fmla="*/ 1169194 w 2020435"/>
              <a:gd name="connsiteY5" fmla="*/ 1123947 h 1184866"/>
              <a:gd name="connsiteX6" fmla="*/ 1366837 w 2020435"/>
              <a:gd name="connsiteY6" fmla="*/ 1104898 h 1184866"/>
              <a:gd name="connsiteX7" fmla="*/ 1535904 w 2020435"/>
              <a:gd name="connsiteY7" fmla="*/ 1050128 h 1184866"/>
              <a:gd name="connsiteX8" fmla="*/ 2007391 w 2020435"/>
              <a:gd name="connsiteY8" fmla="*/ 840579 h 1184866"/>
              <a:gd name="connsiteX9" fmla="*/ 1700210 w 2020435"/>
              <a:gd name="connsiteY9" fmla="*/ 550066 h 1184866"/>
              <a:gd name="connsiteX10" fmla="*/ 1516854 w 2020435"/>
              <a:gd name="connsiteY10" fmla="*/ 447672 h 1184866"/>
              <a:gd name="connsiteX11" fmla="*/ 1283491 w 2020435"/>
              <a:gd name="connsiteY11" fmla="*/ 359566 h 1184866"/>
              <a:gd name="connsiteX12" fmla="*/ 1057273 w 2020435"/>
              <a:gd name="connsiteY12" fmla="*/ 214310 h 1184866"/>
              <a:gd name="connsiteX13" fmla="*/ 895350 w 2020435"/>
              <a:gd name="connsiteY13" fmla="*/ 0 h 1184866"/>
              <a:gd name="connsiteX0" fmla="*/ 0 w 2020435"/>
              <a:gd name="connsiteY0" fmla="*/ 781049 h 1184866"/>
              <a:gd name="connsiteX1" fmla="*/ 228600 w 2020435"/>
              <a:gd name="connsiteY1" fmla="*/ 833438 h 1184866"/>
              <a:gd name="connsiteX2" fmla="*/ 457200 w 2020435"/>
              <a:gd name="connsiteY2" fmla="*/ 835817 h 1184866"/>
              <a:gd name="connsiteX3" fmla="*/ 747712 w 2020435"/>
              <a:gd name="connsiteY3" fmla="*/ 852486 h 1184866"/>
              <a:gd name="connsiteX4" fmla="*/ 938212 w 2020435"/>
              <a:gd name="connsiteY4" fmla="*/ 1007266 h 1184866"/>
              <a:gd name="connsiteX5" fmla="*/ 1169194 w 2020435"/>
              <a:gd name="connsiteY5" fmla="*/ 1123947 h 1184866"/>
              <a:gd name="connsiteX6" fmla="*/ 1366837 w 2020435"/>
              <a:gd name="connsiteY6" fmla="*/ 1104898 h 1184866"/>
              <a:gd name="connsiteX7" fmla="*/ 1535904 w 2020435"/>
              <a:gd name="connsiteY7" fmla="*/ 1050128 h 1184866"/>
              <a:gd name="connsiteX8" fmla="*/ 2007391 w 2020435"/>
              <a:gd name="connsiteY8" fmla="*/ 840579 h 1184866"/>
              <a:gd name="connsiteX9" fmla="*/ 1700210 w 2020435"/>
              <a:gd name="connsiteY9" fmla="*/ 550066 h 1184866"/>
              <a:gd name="connsiteX10" fmla="*/ 1516854 w 2020435"/>
              <a:gd name="connsiteY10" fmla="*/ 447672 h 1184866"/>
              <a:gd name="connsiteX11" fmla="*/ 1283491 w 2020435"/>
              <a:gd name="connsiteY11" fmla="*/ 359566 h 1184866"/>
              <a:gd name="connsiteX12" fmla="*/ 1057273 w 2020435"/>
              <a:gd name="connsiteY12" fmla="*/ 214310 h 1184866"/>
              <a:gd name="connsiteX13" fmla="*/ 895350 w 2020435"/>
              <a:gd name="connsiteY13" fmla="*/ 0 h 1184866"/>
              <a:gd name="connsiteX0" fmla="*/ 0 w 2020435"/>
              <a:gd name="connsiteY0" fmla="*/ 781049 h 1184866"/>
              <a:gd name="connsiteX1" fmla="*/ 228600 w 2020435"/>
              <a:gd name="connsiteY1" fmla="*/ 833438 h 1184866"/>
              <a:gd name="connsiteX2" fmla="*/ 457200 w 2020435"/>
              <a:gd name="connsiteY2" fmla="*/ 835817 h 1184866"/>
              <a:gd name="connsiteX3" fmla="*/ 747712 w 2020435"/>
              <a:gd name="connsiteY3" fmla="*/ 852486 h 1184866"/>
              <a:gd name="connsiteX4" fmla="*/ 938212 w 2020435"/>
              <a:gd name="connsiteY4" fmla="*/ 1007266 h 1184866"/>
              <a:gd name="connsiteX5" fmla="*/ 1169194 w 2020435"/>
              <a:gd name="connsiteY5" fmla="*/ 1123947 h 1184866"/>
              <a:gd name="connsiteX6" fmla="*/ 1366837 w 2020435"/>
              <a:gd name="connsiteY6" fmla="*/ 1104898 h 1184866"/>
              <a:gd name="connsiteX7" fmla="*/ 1535904 w 2020435"/>
              <a:gd name="connsiteY7" fmla="*/ 1050128 h 1184866"/>
              <a:gd name="connsiteX8" fmla="*/ 2007391 w 2020435"/>
              <a:gd name="connsiteY8" fmla="*/ 840579 h 1184866"/>
              <a:gd name="connsiteX9" fmla="*/ 1700210 w 2020435"/>
              <a:gd name="connsiteY9" fmla="*/ 550066 h 1184866"/>
              <a:gd name="connsiteX10" fmla="*/ 1516854 w 2020435"/>
              <a:gd name="connsiteY10" fmla="*/ 447672 h 1184866"/>
              <a:gd name="connsiteX11" fmla="*/ 1283491 w 2020435"/>
              <a:gd name="connsiteY11" fmla="*/ 359566 h 1184866"/>
              <a:gd name="connsiteX12" fmla="*/ 1057273 w 2020435"/>
              <a:gd name="connsiteY12" fmla="*/ 214310 h 1184866"/>
              <a:gd name="connsiteX13" fmla="*/ 895350 w 2020435"/>
              <a:gd name="connsiteY13" fmla="*/ 0 h 1184866"/>
              <a:gd name="connsiteX0" fmla="*/ 0 w 2020435"/>
              <a:gd name="connsiteY0" fmla="*/ 781049 h 1184866"/>
              <a:gd name="connsiteX1" fmla="*/ 228600 w 2020435"/>
              <a:gd name="connsiteY1" fmla="*/ 833438 h 1184866"/>
              <a:gd name="connsiteX2" fmla="*/ 457200 w 2020435"/>
              <a:gd name="connsiteY2" fmla="*/ 835817 h 1184866"/>
              <a:gd name="connsiteX3" fmla="*/ 747712 w 2020435"/>
              <a:gd name="connsiteY3" fmla="*/ 852486 h 1184866"/>
              <a:gd name="connsiteX4" fmla="*/ 938212 w 2020435"/>
              <a:gd name="connsiteY4" fmla="*/ 1007266 h 1184866"/>
              <a:gd name="connsiteX5" fmla="*/ 1169194 w 2020435"/>
              <a:gd name="connsiteY5" fmla="*/ 1123947 h 1184866"/>
              <a:gd name="connsiteX6" fmla="*/ 1366837 w 2020435"/>
              <a:gd name="connsiteY6" fmla="*/ 1104898 h 1184866"/>
              <a:gd name="connsiteX7" fmla="*/ 1535904 w 2020435"/>
              <a:gd name="connsiteY7" fmla="*/ 1050128 h 1184866"/>
              <a:gd name="connsiteX8" fmla="*/ 2007391 w 2020435"/>
              <a:gd name="connsiteY8" fmla="*/ 840579 h 1184866"/>
              <a:gd name="connsiteX9" fmla="*/ 1700210 w 2020435"/>
              <a:gd name="connsiteY9" fmla="*/ 550066 h 1184866"/>
              <a:gd name="connsiteX10" fmla="*/ 1516854 w 2020435"/>
              <a:gd name="connsiteY10" fmla="*/ 447672 h 1184866"/>
              <a:gd name="connsiteX11" fmla="*/ 1283491 w 2020435"/>
              <a:gd name="connsiteY11" fmla="*/ 359566 h 1184866"/>
              <a:gd name="connsiteX12" fmla="*/ 1057273 w 2020435"/>
              <a:gd name="connsiteY12" fmla="*/ 214310 h 1184866"/>
              <a:gd name="connsiteX13" fmla="*/ 895350 w 2020435"/>
              <a:gd name="connsiteY13" fmla="*/ 0 h 1184866"/>
              <a:gd name="connsiteX0" fmla="*/ 0 w 2020435"/>
              <a:gd name="connsiteY0" fmla="*/ 781049 h 1184866"/>
              <a:gd name="connsiteX1" fmla="*/ 228600 w 2020435"/>
              <a:gd name="connsiteY1" fmla="*/ 833438 h 1184866"/>
              <a:gd name="connsiteX2" fmla="*/ 457200 w 2020435"/>
              <a:gd name="connsiteY2" fmla="*/ 835817 h 1184866"/>
              <a:gd name="connsiteX3" fmla="*/ 747712 w 2020435"/>
              <a:gd name="connsiteY3" fmla="*/ 852486 h 1184866"/>
              <a:gd name="connsiteX4" fmla="*/ 938212 w 2020435"/>
              <a:gd name="connsiteY4" fmla="*/ 1007266 h 1184866"/>
              <a:gd name="connsiteX5" fmla="*/ 1169194 w 2020435"/>
              <a:gd name="connsiteY5" fmla="*/ 1123947 h 1184866"/>
              <a:gd name="connsiteX6" fmla="*/ 1366837 w 2020435"/>
              <a:gd name="connsiteY6" fmla="*/ 1104898 h 1184866"/>
              <a:gd name="connsiteX7" fmla="*/ 1535904 w 2020435"/>
              <a:gd name="connsiteY7" fmla="*/ 1050128 h 1184866"/>
              <a:gd name="connsiteX8" fmla="*/ 2007391 w 2020435"/>
              <a:gd name="connsiteY8" fmla="*/ 840579 h 1184866"/>
              <a:gd name="connsiteX9" fmla="*/ 1700210 w 2020435"/>
              <a:gd name="connsiteY9" fmla="*/ 550066 h 1184866"/>
              <a:gd name="connsiteX10" fmla="*/ 1516854 w 2020435"/>
              <a:gd name="connsiteY10" fmla="*/ 447672 h 1184866"/>
              <a:gd name="connsiteX11" fmla="*/ 1283491 w 2020435"/>
              <a:gd name="connsiteY11" fmla="*/ 359566 h 1184866"/>
              <a:gd name="connsiteX12" fmla="*/ 1057273 w 2020435"/>
              <a:gd name="connsiteY12" fmla="*/ 214310 h 1184866"/>
              <a:gd name="connsiteX13" fmla="*/ 895350 w 2020435"/>
              <a:gd name="connsiteY13" fmla="*/ 0 h 1184866"/>
              <a:gd name="connsiteX0" fmla="*/ 0 w 2020435"/>
              <a:gd name="connsiteY0" fmla="*/ 781049 h 1184866"/>
              <a:gd name="connsiteX1" fmla="*/ 228600 w 2020435"/>
              <a:gd name="connsiteY1" fmla="*/ 833438 h 1184866"/>
              <a:gd name="connsiteX2" fmla="*/ 457200 w 2020435"/>
              <a:gd name="connsiteY2" fmla="*/ 835817 h 1184866"/>
              <a:gd name="connsiteX3" fmla="*/ 747712 w 2020435"/>
              <a:gd name="connsiteY3" fmla="*/ 852486 h 1184866"/>
              <a:gd name="connsiteX4" fmla="*/ 938212 w 2020435"/>
              <a:gd name="connsiteY4" fmla="*/ 1007266 h 1184866"/>
              <a:gd name="connsiteX5" fmla="*/ 1169194 w 2020435"/>
              <a:gd name="connsiteY5" fmla="*/ 1123947 h 1184866"/>
              <a:gd name="connsiteX6" fmla="*/ 1366837 w 2020435"/>
              <a:gd name="connsiteY6" fmla="*/ 1104898 h 1184866"/>
              <a:gd name="connsiteX7" fmla="*/ 1535904 w 2020435"/>
              <a:gd name="connsiteY7" fmla="*/ 1050128 h 1184866"/>
              <a:gd name="connsiteX8" fmla="*/ 2007391 w 2020435"/>
              <a:gd name="connsiteY8" fmla="*/ 840579 h 1184866"/>
              <a:gd name="connsiteX9" fmla="*/ 1700210 w 2020435"/>
              <a:gd name="connsiteY9" fmla="*/ 550066 h 1184866"/>
              <a:gd name="connsiteX10" fmla="*/ 1516854 w 2020435"/>
              <a:gd name="connsiteY10" fmla="*/ 447672 h 1184866"/>
              <a:gd name="connsiteX11" fmla="*/ 1283491 w 2020435"/>
              <a:gd name="connsiteY11" fmla="*/ 359566 h 1184866"/>
              <a:gd name="connsiteX12" fmla="*/ 1057273 w 2020435"/>
              <a:gd name="connsiteY12" fmla="*/ 214310 h 1184866"/>
              <a:gd name="connsiteX13" fmla="*/ 895350 w 2020435"/>
              <a:gd name="connsiteY13" fmla="*/ 0 h 1184866"/>
              <a:gd name="connsiteX0" fmla="*/ 0 w 2020435"/>
              <a:gd name="connsiteY0" fmla="*/ 781049 h 1172738"/>
              <a:gd name="connsiteX1" fmla="*/ 228600 w 2020435"/>
              <a:gd name="connsiteY1" fmla="*/ 833438 h 1172738"/>
              <a:gd name="connsiteX2" fmla="*/ 457200 w 2020435"/>
              <a:gd name="connsiteY2" fmla="*/ 835817 h 1172738"/>
              <a:gd name="connsiteX3" fmla="*/ 747712 w 2020435"/>
              <a:gd name="connsiteY3" fmla="*/ 852486 h 1172738"/>
              <a:gd name="connsiteX4" fmla="*/ 938212 w 2020435"/>
              <a:gd name="connsiteY4" fmla="*/ 1007266 h 1172738"/>
              <a:gd name="connsiteX5" fmla="*/ 1169194 w 2020435"/>
              <a:gd name="connsiteY5" fmla="*/ 1123947 h 1172738"/>
              <a:gd name="connsiteX6" fmla="*/ 1366837 w 2020435"/>
              <a:gd name="connsiteY6" fmla="*/ 1104898 h 1172738"/>
              <a:gd name="connsiteX7" fmla="*/ 1535904 w 2020435"/>
              <a:gd name="connsiteY7" fmla="*/ 1050128 h 1172738"/>
              <a:gd name="connsiteX8" fmla="*/ 2007391 w 2020435"/>
              <a:gd name="connsiteY8" fmla="*/ 840579 h 1172738"/>
              <a:gd name="connsiteX9" fmla="*/ 1700210 w 2020435"/>
              <a:gd name="connsiteY9" fmla="*/ 550066 h 1172738"/>
              <a:gd name="connsiteX10" fmla="*/ 1516854 w 2020435"/>
              <a:gd name="connsiteY10" fmla="*/ 447672 h 1172738"/>
              <a:gd name="connsiteX11" fmla="*/ 1283491 w 2020435"/>
              <a:gd name="connsiteY11" fmla="*/ 359566 h 1172738"/>
              <a:gd name="connsiteX12" fmla="*/ 1057273 w 2020435"/>
              <a:gd name="connsiteY12" fmla="*/ 214310 h 1172738"/>
              <a:gd name="connsiteX13" fmla="*/ 895350 w 2020435"/>
              <a:gd name="connsiteY13" fmla="*/ 0 h 1172738"/>
              <a:gd name="connsiteX0" fmla="*/ 0 w 2020435"/>
              <a:gd name="connsiteY0" fmla="*/ 781049 h 1128789"/>
              <a:gd name="connsiteX1" fmla="*/ 228600 w 2020435"/>
              <a:gd name="connsiteY1" fmla="*/ 833438 h 1128789"/>
              <a:gd name="connsiteX2" fmla="*/ 457200 w 2020435"/>
              <a:gd name="connsiteY2" fmla="*/ 835817 h 1128789"/>
              <a:gd name="connsiteX3" fmla="*/ 747712 w 2020435"/>
              <a:gd name="connsiteY3" fmla="*/ 852486 h 1128789"/>
              <a:gd name="connsiteX4" fmla="*/ 938212 w 2020435"/>
              <a:gd name="connsiteY4" fmla="*/ 1007266 h 1128789"/>
              <a:gd name="connsiteX5" fmla="*/ 1169194 w 2020435"/>
              <a:gd name="connsiteY5" fmla="*/ 1123947 h 1128789"/>
              <a:gd name="connsiteX6" fmla="*/ 1366837 w 2020435"/>
              <a:gd name="connsiteY6" fmla="*/ 1104898 h 1128789"/>
              <a:gd name="connsiteX7" fmla="*/ 1535904 w 2020435"/>
              <a:gd name="connsiteY7" fmla="*/ 1050128 h 1128789"/>
              <a:gd name="connsiteX8" fmla="*/ 2007391 w 2020435"/>
              <a:gd name="connsiteY8" fmla="*/ 840579 h 1128789"/>
              <a:gd name="connsiteX9" fmla="*/ 1700210 w 2020435"/>
              <a:gd name="connsiteY9" fmla="*/ 550066 h 1128789"/>
              <a:gd name="connsiteX10" fmla="*/ 1516854 w 2020435"/>
              <a:gd name="connsiteY10" fmla="*/ 447672 h 1128789"/>
              <a:gd name="connsiteX11" fmla="*/ 1283491 w 2020435"/>
              <a:gd name="connsiteY11" fmla="*/ 359566 h 1128789"/>
              <a:gd name="connsiteX12" fmla="*/ 1057273 w 2020435"/>
              <a:gd name="connsiteY12" fmla="*/ 214310 h 1128789"/>
              <a:gd name="connsiteX13" fmla="*/ 895350 w 2020435"/>
              <a:gd name="connsiteY13" fmla="*/ 0 h 1128789"/>
              <a:gd name="connsiteX0" fmla="*/ 0 w 2020435"/>
              <a:gd name="connsiteY0" fmla="*/ 781049 h 1128789"/>
              <a:gd name="connsiteX1" fmla="*/ 228600 w 2020435"/>
              <a:gd name="connsiteY1" fmla="*/ 833438 h 1128789"/>
              <a:gd name="connsiteX2" fmla="*/ 457200 w 2020435"/>
              <a:gd name="connsiteY2" fmla="*/ 835817 h 1128789"/>
              <a:gd name="connsiteX3" fmla="*/ 747712 w 2020435"/>
              <a:gd name="connsiteY3" fmla="*/ 852486 h 1128789"/>
              <a:gd name="connsiteX4" fmla="*/ 938212 w 2020435"/>
              <a:gd name="connsiteY4" fmla="*/ 1007266 h 1128789"/>
              <a:gd name="connsiteX5" fmla="*/ 1169194 w 2020435"/>
              <a:gd name="connsiteY5" fmla="*/ 1123947 h 1128789"/>
              <a:gd name="connsiteX6" fmla="*/ 1366837 w 2020435"/>
              <a:gd name="connsiteY6" fmla="*/ 1104898 h 1128789"/>
              <a:gd name="connsiteX7" fmla="*/ 1535904 w 2020435"/>
              <a:gd name="connsiteY7" fmla="*/ 1050128 h 1128789"/>
              <a:gd name="connsiteX8" fmla="*/ 2007391 w 2020435"/>
              <a:gd name="connsiteY8" fmla="*/ 840579 h 1128789"/>
              <a:gd name="connsiteX9" fmla="*/ 1700210 w 2020435"/>
              <a:gd name="connsiteY9" fmla="*/ 550066 h 1128789"/>
              <a:gd name="connsiteX10" fmla="*/ 1516854 w 2020435"/>
              <a:gd name="connsiteY10" fmla="*/ 447672 h 1128789"/>
              <a:gd name="connsiteX11" fmla="*/ 1283491 w 2020435"/>
              <a:gd name="connsiteY11" fmla="*/ 359566 h 1128789"/>
              <a:gd name="connsiteX12" fmla="*/ 1057273 w 2020435"/>
              <a:gd name="connsiteY12" fmla="*/ 214310 h 1128789"/>
              <a:gd name="connsiteX13" fmla="*/ 895350 w 2020435"/>
              <a:gd name="connsiteY13" fmla="*/ 0 h 1128789"/>
              <a:gd name="connsiteX0" fmla="*/ 0 w 2020435"/>
              <a:gd name="connsiteY0" fmla="*/ 781049 h 1128789"/>
              <a:gd name="connsiteX1" fmla="*/ 228600 w 2020435"/>
              <a:gd name="connsiteY1" fmla="*/ 833438 h 1128789"/>
              <a:gd name="connsiteX2" fmla="*/ 457200 w 2020435"/>
              <a:gd name="connsiteY2" fmla="*/ 835817 h 1128789"/>
              <a:gd name="connsiteX3" fmla="*/ 747712 w 2020435"/>
              <a:gd name="connsiteY3" fmla="*/ 852486 h 1128789"/>
              <a:gd name="connsiteX4" fmla="*/ 938212 w 2020435"/>
              <a:gd name="connsiteY4" fmla="*/ 1007266 h 1128789"/>
              <a:gd name="connsiteX5" fmla="*/ 1169194 w 2020435"/>
              <a:gd name="connsiteY5" fmla="*/ 1123947 h 1128789"/>
              <a:gd name="connsiteX6" fmla="*/ 1366837 w 2020435"/>
              <a:gd name="connsiteY6" fmla="*/ 1104898 h 1128789"/>
              <a:gd name="connsiteX7" fmla="*/ 1535904 w 2020435"/>
              <a:gd name="connsiteY7" fmla="*/ 1050128 h 1128789"/>
              <a:gd name="connsiteX8" fmla="*/ 2007391 w 2020435"/>
              <a:gd name="connsiteY8" fmla="*/ 840579 h 1128789"/>
              <a:gd name="connsiteX9" fmla="*/ 1700210 w 2020435"/>
              <a:gd name="connsiteY9" fmla="*/ 550066 h 1128789"/>
              <a:gd name="connsiteX10" fmla="*/ 1516854 w 2020435"/>
              <a:gd name="connsiteY10" fmla="*/ 447672 h 1128789"/>
              <a:gd name="connsiteX11" fmla="*/ 1283491 w 2020435"/>
              <a:gd name="connsiteY11" fmla="*/ 359566 h 1128789"/>
              <a:gd name="connsiteX12" fmla="*/ 1057273 w 2020435"/>
              <a:gd name="connsiteY12" fmla="*/ 214310 h 1128789"/>
              <a:gd name="connsiteX13" fmla="*/ 895350 w 2020435"/>
              <a:gd name="connsiteY13" fmla="*/ 0 h 1128789"/>
              <a:gd name="connsiteX0" fmla="*/ 0 w 2020435"/>
              <a:gd name="connsiteY0" fmla="*/ 781049 h 1128789"/>
              <a:gd name="connsiteX1" fmla="*/ 228600 w 2020435"/>
              <a:gd name="connsiteY1" fmla="*/ 833438 h 1128789"/>
              <a:gd name="connsiteX2" fmla="*/ 457200 w 2020435"/>
              <a:gd name="connsiteY2" fmla="*/ 835817 h 1128789"/>
              <a:gd name="connsiteX3" fmla="*/ 747712 w 2020435"/>
              <a:gd name="connsiteY3" fmla="*/ 852486 h 1128789"/>
              <a:gd name="connsiteX4" fmla="*/ 938212 w 2020435"/>
              <a:gd name="connsiteY4" fmla="*/ 1007266 h 1128789"/>
              <a:gd name="connsiteX5" fmla="*/ 1169194 w 2020435"/>
              <a:gd name="connsiteY5" fmla="*/ 1123947 h 1128789"/>
              <a:gd name="connsiteX6" fmla="*/ 1366837 w 2020435"/>
              <a:gd name="connsiteY6" fmla="*/ 1104898 h 1128789"/>
              <a:gd name="connsiteX7" fmla="*/ 1535904 w 2020435"/>
              <a:gd name="connsiteY7" fmla="*/ 1050128 h 1128789"/>
              <a:gd name="connsiteX8" fmla="*/ 2007391 w 2020435"/>
              <a:gd name="connsiteY8" fmla="*/ 840579 h 1128789"/>
              <a:gd name="connsiteX9" fmla="*/ 1700210 w 2020435"/>
              <a:gd name="connsiteY9" fmla="*/ 550066 h 1128789"/>
              <a:gd name="connsiteX10" fmla="*/ 1516854 w 2020435"/>
              <a:gd name="connsiteY10" fmla="*/ 447672 h 1128789"/>
              <a:gd name="connsiteX11" fmla="*/ 1283491 w 2020435"/>
              <a:gd name="connsiteY11" fmla="*/ 359566 h 1128789"/>
              <a:gd name="connsiteX12" fmla="*/ 1057273 w 2020435"/>
              <a:gd name="connsiteY12" fmla="*/ 214310 h 1128789"/>
              <a:gd name="connsiteX13" fmla="*/ 895350 w 2020435"/>
              <a:gd name="connsiteY13" fmla="*/ 0 h 1128789"/>
              <a:gd name="connsiteX0" fmla="*/ 0 w 2020435"/>
              <a:gd name="connsiteY0" fmla="*/ 781049 h 1128789"/>
              <a:gd name="connsiteX1" fmla="*/ 228600 w 2020435"/>
              <a:gd name="connsiteY1" fmla="*/ 833438 h 1128789"/>
              <a:gd name="connsiteX2" fmla="*/ 457200 w 2020435"/>
              <a:gd name="connsiteY2" fmla="*/ 835817 h 1128789"/>
              <a:gd name="connsiteX3" fmla="*/ 747712 w 2020435"/>
              <a:gd name="connsiteY3" fmla="*/ 852486 h 1128789"/>
              <a:gd name="connsiteX4" fmla="*/ 938212 w 2020435"/>
              <a:gd name="connsiteY4" fmla="*/ 1007266 h 1128789"/>
              <a:gd name="connsiteX5" fmla="*/ 1169194 w 2020435"/>
              <a:gd name="connsiteY5" fmla="*/ 1123947 h 1128789"/>
              <a:gd name="connsiteX6" fmla="*/ 1366837 w 2020435"/>
              <a:gd name="connsiteY6" fmla="*/ 1104898 h 1128789"/>
              <a:gd name="connsiteX7" fmla="*/ 1535904 w 2020435"/>
              <a:gd name="connsiteY7" fmla="*/ 1050128 h 1128789"/>
              <a:gd name="connsiteX8" fmla="*/ 2007391 w 2020435"/>
              <a:gd name="connsiteY8" fmla="*/ 840579 h 1128789"/>
              <a:gd name="connsiteX9" fmla="*/ 1700210 w 2020435"/>
              <a:gd name="connsiteY9" fmla="*/ 550066 h 1128789"/>
              <a:gd name="connsiteX10" fmla="*/ 1516854 w 2020435"/>
              <a:gd name="connsiteY10" fmla="*/ 447672 h 1128789"/>
              <a:gd name="connsiteX11" fmla="*/ 1283491 w 2020435"/>
              <a:gd name="connsiteY11" fmla="*/ 359566 h 1128789"/>
              <a:gd name="connsiteX12" fmla="*/ 1057273 w 2020435"/>
              <a:gd name="connsiteY12" fmla="*/ 214310 h 1128789"/>
              <a:gd name="connsiteX13" fmla="*/ 895350 w 2020435"/>
              <a:gd name="connsiteY13" fmla="*/ 0 h 1128789"/>
              <a:gd name="connsiteX0" fmla="*/ 0 w 2020435"/>
              <a:gd name="connsiteY0" fmla="*/ 781049 h 1128789"/>
              <a:gd name="connsiteX1" fmla="*/ 228600 w 2020435"/>
              <a:gd name="connsiteY1" fmla="*/ 833438 h 1128789"/>
              <a:gd name="connsiteX2" fmla="*/ 457200 w 2020435"/>
              <a:gd name="connsiteY2" fmla="*/ 835817 h 1128789"/>
              <a:gd name="connsiteX3" fmla="*/ 747712 w 2020435"/>
              <a:gd name="connsiteY3" fmla="*/ 852486 h 1128789"/>
              <a:gd name="connsiteX4" fmla="*/ 938212 w 2020435"/>
              <a:gd name="connsiteY4" fmla="*/ 1007266 h 1128789"/>
              <a:gd name="connsiteX5" fmla="*/ 1169194 w 2020435"/>
              <a:gd name="connsiteY5" fmla="*/ 1123947 h 1128789"/>
              <a:gd name="connsiteX6" fmla="*/ 1366837 w 2020435"/>
              <a:gd name="connsiteY6" fmla="*/ 1104898 h 1128789"/>
              <a:gd name="connsiteX7" fmla="*/ 1535904 w 2020435"/>
              <a:gd name="connsiteY7" fmla="*/ 1050128 h 1128789"/>
              <a:gd name="connsiteX8" fmla="*/ 2007391 w 2020435"/>
              <a:gd name="connsiteY8" fmla="*/ 840579 h 1128789"/>
              <a:gd name="connsiteX9" fmla="*/ 1700210 w 2020435"/>
              <a:gd name="connsiteY9" fmla="*/ 550066 h 1128789"/>
              <a:gd name="connsiteX10" fmla="*/ 1516854 w 2020435"/>
              <a:gd name="connsiteY10" fmla="*/ 447672 h 1128789"/>
              <a:gd name="connsiteX11" fmla="*/ 1283491 w 2020435"/>
              <a:gd name="connsiteY11" fmla="*/ 359566 h 1128789"/>
              <a:gd name="connsiteX12" fmla="*/ 1057273 w 2020435"/>
              <a:gd name="connsiteY12" fmla="*/ 214310 h 1128789"/>
              <a:gd name="connsiteX13" fmla="*/ 895350 w 2020435"/>
              <a:gd name="connsiteY13" fmla="*/ 0 h 1128789"/>
              <a:gd name="connsiteX0" fmla="*/ 0 w 2020435"/>
              <a:gd name="connsiteY0" fmla="*/ 781049 h 1128789"/>
              <a:gd name="connsiteX1" fmla="*/ 228600 w 2020435"/>
              <a:gd name="connsiteY1" fmla="*/ 833438 h 1128789"/>
              <a:gd name="connsiteX2" fmla="*/ 457200 w 2020435"/>
              <a:gd name="connsiteY2" fmla="*/ 835817 h 1128789"/>
              <a:gd name="connsiteX3" fmla="*/ 747712 w 2020435"/>
              <a:gd name="connsiteY3" fmla="*/ 852486 h 1128789"/>
              <a:gd name="connsiteX4" fmla="*/ 938212 w 2020435"/>
              <a:gd name="connsiteY4" fmla="*/ 1007266 h 1128789"/>
              <a:gd name="connsiteX5" fmla="*/ 1169194 w 2020435"/>
              <a:gd name="connsiteY5" fmla="*/ 1123947 h 1128789"/>
              <a:gd name="connsiteX6" fmla="*/ 1366837 w 2020435"/>
              <a:gd name="connsiteY6" fmla="*/ 1104898 h 1128789"/>
              <a:gd name="connsiteX7" fmla="*/ 1535904 w 2020435"/>
              <a:gd name="connsiteY7" fmla="*/ 1050128 h 1128789"/>
              <a:gd name="connsiteX8" fmla="*/ 2007391 w 2020435"/>
              <a:gd name="connsiteY8" fmla="*/ 840579 h 1128789"/>
              <a:gd name="connsiteX9" fmla="*/ 1700210 w 2020435"/>
              <a:gd name="connsiteY9" fmla="*/ 550066 h 1128789"/>
              <a:gd name="connsiteX10" fmla="*/ 1516854 w 2020435"/>
              <a:gd name="connsiteY10" fmla="*/ 447672 h 1128789"/>
              <a:gd name="connsiteX11" fmla="*/ 1283491 w 2020435"/>
              <a:gd name="connsiteY11" fmla="*/ 359566 h 1128789"/>
              <a:gd name="connsiteX12" fmla="*/ 1057273 w 2020435"/>
              <a:gd name="connsiteY12" fmla="*/ 214310 h 1128789"/>
              <a:gd name="connsiteX13" fmla="*/ 895350 w 2020435"/>
              <a:gd name="connsiteY13" fmla="*/ 0 h 1128789"/>
              <a:gd name="connsiteX0" fmla="*/ 0 w 2020435"/>
              <a:gd name="connsiteY0" fmla="*/ 781049 h 1128789"/>
              <a:gd name="connsiteX1" fmla="*/ 228600 w 2020435"/>
              <a:gd name="connsiteY1" fmla="*/ 833438 h 1128789"/>
              <a:gd name="connsiteX2" fmla="*/ 457200 w 2020435"/>
              <a:gd name="connsiteY2" fmla="*/ 835817 h 1128789"/>
              <a:gd name="connsiteX3" fmla="*/ 747712 w 2020435"/>
              <a:gd name="connsiteY3" fmla="*/ 852486 h 1128789"/>
              <a:gd name="connsiteX4" fmla="*/ 938212 w 2020435"/>
              <a:gd name="connsiteY4" fmla="*/ 1007266 h 1128789"/>
              <a:gd name="connsiteX5" fmla="*/ 1169194 w 2020435"/>
              <a:gd name="connsiteY5" fmla="*/ 1123947 h 1128789"/>
              <a:gd name="connsiteX6" fmla="*/ 1366837 w 2020435"/>
              <a:gd name="connsiteY6" fmla="*/ 1104898 h 1128789"/>
              <a:gd name="connsiteX7" fmla="*/ 1535904 w 2020435"/>
              <a:gd name="connsiteY7" fmla="*/ 1050128 h 1128789"/>
              <a:gd name="connsiteX8" fmla="*/ 2007391 w 2020435"/>
              <a:gd name="connsiteY8" fmla="*/ 840579 h 1128789"/>
              <a:gd name="connsiteX9" fmla="*/ 1700210 w 2020435"/>
              <a:gd name="connsiteY9" fmla="*/ 550066 h 1128789"/>
              <a:gd name="connsiteX10" fmla="*/ 1516854 w 2020435"/>
              <a:gd name="connsiteY10" fmla="*/ 447672 h 1128789"/>
              <a:gd name="connsiteX11" fmla="*/ 1283491 w 2020435"/>
              <a:gd name="connsiteY11" fmla="*/ 359566 h 1128789"/>
              <a:gd name="connsiteX12" fmla="*/ 1057273 w 2020435"/>
              <a:gd name="connsiteY12" fmla="*/ 214310 h 1128789"/>
              <a:gd name="connsiteX13" fmla="*/ 895350 w 2020435"/>
              <a:gd name="connsiteY13" fmla="*/ 0 h 1128789"/>
              <a:gd name="connsiteX0" fmla="*/ 0 w 2020435"/>
              <a:gd name="connsiteY0" fmla="*/ 781049 h 1128789"/>
              <a:gd name="connsiteX1" fmla="*/ 228600 w 2020435"/>
              <a:gd name="connsiteY1" fmla="*/ 833438 h 1128789"/>
              <a:gd name="connsiteX2" fmla="*/ 457200 w 2020435"/>
              <a:gd name="connsiteY2" fmla="*/ 835817 h 1128789"/>
              <a:gd name="connsiteX3" fmla="*/ 747712 w 2020435"/>
              <a:gd name="connsiteY3" fmla="*/ 852486 h 1128789"/>
              <a:gd name="connsiteX4" fmla="*/ 938212 w 2020435"/>
              <a:gd name="connsiteY4" fmla="*/ 1007266 h 1128789"/>
              <a:gd name="connsiteX5" fmla="*/ 1169194 w 2020435"/>
              <a:gd name="connsiteY5" fmla="*/ 1123947 h 1128789"/>
              <a:gd name="connsiteX6" fmla="*/ 1366837 w 2020435"/>
              <a:gd name="connsiteY6" fmla="*/ 1104898 h 1128789"/>
              <a:gd name="connsiteX7" fmla="*/ 1535904 w 2020435"/>
              <a:gd name="connsiteY7" fmla="*/ 1050128 h 1128789"/>
              <a:gd name="connsiteX8" fmla="*/ 2007391 w 2020435"/>
              <a:gd name="connsiteY8" fmla="*/ 840579 h 1128789"/>
              <a:gd name="connsiteX9" fmla="*/ 1700210 w 2020435"/>
              <a:gd name="connsiteY9" fmla="*/ 550066 h 1128789"/>
              <a:gd name="connsiteX10" fmla="*/ 1516854 w 2020435"/>
              <a:gd name="connsiteY10" fmla="*/ 447672 h 1128789"/>
              <a:gd name="connsiteX11" fmla="*/ 1283491 w 2020435"/>
              <a:gd name="connsiteY11" fmla="*/ 359566 h 1128789"/>
              <a:gd name="connsiteX12" fmla="*/ 1057273 w 2020435"/>
              <a:gd name="connsiteY12" fmla="*/ 214310 h 1128789"/>
              <a:gd name="connsiteX13" fmla="*/ 895350 w 2020435"/>
              <a:gd name="connsiteY13" fmla="*/ 0 h 1128789"/>
              <a:gd name="connsiteX0" fmla="*/ 0 w 2020435"/>
              <a:gd name="connsiteY0" fmla="*/ 781049 h 1128789"/>
              <a:gd name="connsiteX1" fmla="*/ 228600 w 2020435"/>
              <a:gd name="connsiteY1" fmla="*/ 833438 h 1128789"/>
              <a:gd name="connsiteX2" fmla="*/ 457200 w 2020435"/>
              <a:gd name="connsiteY2" fmla="*/ 835817 h 1128789"/>
              <a:gd name="connsiteX3" fmla="*/ 747712 w 2020435"/>
              <a:gd name="connsiteY3" fmla="*/ 852486 h 1128789"/>
              <a:gd name="connsiteX4" fmla="*/ 938212 w 2020435"/>
              <a:gd name="connsiteY4" fmla="*/ 1007266 h 1128789"/>
              <a:gd name="connsiteX5" fmla="*/ 1169194 w 2020435"/>
              <a:gd name="connsiteY5" fmla="*/ 1123947 h 1128789"/>
              <a:gd name="connsiteX6" fmla="*/ 1366837 w 2020435"/>
              <a:gd name="connsiteY6" fmla="*/ 1104898 h 1128789"/>
              <a:gd name="connsiteX7" fmla="*/ 1535904 w 2020435"/>
              <a:gd name="connsiteY7" fmla="*/ 1050128 h 1128789"/>
              <a:gd name="connsiteX8" fmla="*/ 2007391 w 2020435"/>
              <a:gd name="connsiteY8" fmla="*/ 840579 h 1128789"/>
              <a:gd name="connsiteX9" fmla="*/ 1700210 w 2020435"/>
              <a:gd name="connsiteY9" fmla="*/ 550066 h 1128789"/>
              <a:gd name="connsiteX10" fmla="*/ 1516854 w 2020435"/>
              <a:gd name="connsiteY10" fmla="*/ 447672 h 1128789"/>
              <a:gd name="connsiteX11" fmla="*/ 1283491 w 2020435"/>
              <a:gd name="connsiteY11" fmla="*/ 359566 h 1128789"/>
              <a:gd name="connsiteX12" fmla="*/ 1057273 w 2020435"/>
              <a:gd name="connsiteY12" fmla="*/ 214310 h 1128789"/>
              <a:gd name="connsiteX13" fmla="*/ 895350 w 2020435"/>
              <a:gd name="connsiteY13" fmla="*/ 0 h 1128789"/>
              <a:gd name="connsiteX0" fmla="*/ 0 w 2020435"/>
              <a:gd name="connsiteY0" fmla="*/ 781049 h 1128789"/>
              <a:gd name="connsiteX1" fmla="*/ 228600 w 2020435"/>
              <a:gd name="connsiteY1" fmla="*/ 833438 h 1128789"/>
              <a:gd name="connsiteX2" fmla="*/ 457200 w 2020435"/>
              <a:gd name="connsiteY2" fmla="*/ 835817 h 1128789"/>
              <a:gd name="connsiteX3" fmla="*/ 747712 w 2020435"/>
              <a:gd name="connsiteY3" fmla="*/ 852486 h 1128789"/>
              <a:gd name="connsiteX4" fmla="*/ 938212 w 2020435"/>
              <a:gd name="connsiteY4" fmla="*/ 1007266 h 1128789"/>
              <a:gd name="connsiteX5" fmla="*/ 1169194 w 2020435"/>
              <a:gd name="connsiteY5" fmla="*/ 1123947 h 1128789"/>
              <a:gd name="connsiteX6" fmla="*/ 1366837 w 2020435"/>
              <a:gd name="connsiteY6" fmla="*/ 1104898 h 1128789"/>
              <a:gd name="connsiteX7" fmla="*/ 1535904 w 2020435"/>
              <a:gd name="connsiteY7" fmla="*/ 1050128 h 1128789"/>
              <a:gd name="connsiteX8" fmla="*/ 2007391 w 2020435"/>
              <a:gd name="connsiteY8" fmla="*/ 840579 h 1128789"/>
              <a:gd name="connsiteX9" fmla="*/ 1700210 w 2020435"/>
              <a:gd name="connsiteY9" fmla="*/ 550066 h 1128789"/>
              <a:gd name="connsiteX10" fmla="*/ 1516854 w 2020435"/>
              <a:gd name="connsiteY10" fmla="*/ 447672 h 1128789"/>
              <a:gd name="connsiteX11" fmla="*/ 1283491 w 2020435"/>
              <a:gd name="connsiteY11" fmla="*/ 359566 h 1128789"/>
              <a:gd name="connsiteX12" fmla="*/ 1057273 w 2020435"/>
              <a:gd name="connsiteY12" fmla="*/ 214310 h 1128789"/>
              <a:gd name="connsiteX13" fmla="*/ 895350 w 2020435"/>
              <a:gd name="connsiteY13" fmla="*/ 0 h 1128789"/>
              <a:gd name="connsiteX0" fmla="*/ 0 w 2020435"/>
              <a:gd name="connsiteY0" fmla="*/ 781049 h 1133617"/>
              <a:gd name="connsiteX1" fmla="*/ 228600 w 2020435"/>
              <a:gd name="connsiteY1" fmla="*/ 833438 h 1133617"/>
              <a:gd name="connsiteX2" fmla="*/ 457200 w 2020435"/>
              <a:gd name="connsiteY2" fmla="*/ 835817 h 1133617"/>
              <a:gd name="connsiteX3" fmla="*/ 747712 w 2020435"/>
              <a:gd name="connsiteY3" fmla="*/ 852486 h 1133617"/>
              <a:gd name="connsiteX4" fmla="*/ 938212 w 2020435"/>
              <a:gd name="connsiteY4" fmla="*/ 1007266 h 1133617"/>
              <a:gd name="connsiteX5" fmla="*/ 1169194 w 2020435"/>
              <a:gd name="connsiteY5" fmla="*/ 1123947 h 1133617"/>
              <a:gd name="connsiteX6" fmla="*/ 1366837 w 2020435"/>
              <a:gd name="connsiteY6" fmla="*/ 1104898 h 1133617"/>
              <a:gd name="connsiteX7" fmla="*/ 1535904 w 2020435"/>
              <a:gd name="connsiteY7" fmla="*/ 1050128 h 1133617"/>
              <a:gd name="connsiteX8" fmla="*/ 2007391 w 2020435"/>
              <a:gd name="connsiteY8" fmla="*/ 840579 h 1133617"/>
              <a:gd name="connsiteX9" fmla="*/ 1700210 w 2020435"/>
              <a:gd name="connsiteY9" fmla="*/ 550066 h 1133617"/>
              <a:gd name="connsiteX10" fmla="*/ 1516854 w 2020435"/>
              <a:gd name="connsiteY10" fmla="*/ 447672 h 1133617"/>
              <a:gd name="connsiteX11" fmla="*/ 1283491 w 2020435"/>
              <a:gd name="connsiteY11" fmla="*/ 359566 h 1133617"/>
              <a:gd name="connsiteX12" fmla="*/ 1057273 w 2020435"/>
              <a:gd name="connsiteY12" fmla="*/ 214310 h 1133617"/>
              <a:gd name="connsiteX13" fmla="*/ 895350 w 2020435"/>
              <a:gd name="connsiteY13" fmla="*/ 0 h 1133617"/>
              <a:gd name="connsiteX0" fmla="*/ 0 w 2020435"/>
              <a:gd name="connsiteY0" fmla="*/ 781049 h 1131568"/>
              <a:gd name="connsiteX1" fmla="*/ 228600 w 2020435"/>
              <a:gd name="connsiteY1" fmla="*/ 833438 h 1131568"/>
              <a:gd name="connsiteX2" fmla="*/ 457200 w 2020435"/>
              <a:gd name="connsiteY2" fmla="*/ 835817 h 1131568"/>
              <a:gd name="connsiteX3" fmla="*/ 747712 w 2020435"/>
              <a:gd name="connsiteY3" fmla="*/ 852486 h 1131568"/>
              <a:gd name="connsiteX4" fmla="*/ 938212 w 2020435"/>
              <a:gd name="connsiteY4" fmla="*/ 1007266 h 1131568"/>
              <a:gd name="connsiteX5" fmla="*/ 1169194 w 2020435"/>
              <a:gd name="connsiteY5" fmla="*/ 1123947 h 1131568"/>
              <a:gd name="connsiteX6" fmla="*/ 1366837 w 2020435"/>
              <a:gd name="connsiteY6" fmla="*/ 1104898 h 1131568"/>
              <a:gd name="connsiteX7" fmla="*/ 1535904 w 2020435"/>
              <a:gd name="connsiteY7" fmla="*/ 1050128 h 1131568"/>
              <a:gd name="connsiteX8" fmla="*/ 2007391 w 2020435"/>
              <a:gd name="connsiteY8" fmla="*/ 840579 h 1131568"/>
              <a:gd name="connsiteX9" fmla="*/ 1700210 w 2020435"/>
              <a:gd name="connsiteY9" fmla="*/ 550066 h 1131568"/>
              <a:gd name="connsiteX10" fmla="*/ 1516854 w 2020435"/>
              <a:gd name="connsiteY10" fmla="*/ 447672 h 1131568"/>
              <a:gd name="connsiteX11" fmla="*/ 1283491 w 2020435"/>
              <a:gd name="connsiteY11" fmla="*/ 359566 h 1131568"/>
              <a:gd name="connsiteX12" fmla="*/ 1057273 w 2020435"/>
              <a:gd name="connsiteY12" fmla="*/ 214310 h 1131568"/>
              <a:gd name="connsiteX13" fmla="*/ 895350 w 2020435"/>
              <a:gd name="connsiteY13" fmla="*/ 0 h 1131568"/>
              <a:gd name="connsiteX0" fmla="*/ 0 w 2020435"/>
              <a:gd name="connsiteY0" fmla="*/ 781049 h 1131923"/>
              <a:gd name="connsiteX1" fmla="*/ 228600 w 2020435"/>
              <a:gd name="connsiteY1" fmla="*/ 833438 h 1131923"/>
              <a:gd name="connsiteX2" fmla="*/ 457200 w 2020435"/>
              <a:gd name="connsiteY2" fmla="*/ 835817 h 1131923"/>
              <a:gd name="connsiteX3" fmla="*/ 747712 w 2020435"/>
              <a:gd name="connsiteY3" fmla="*/ 852486 h 1131923"/>
              <a:gd name="connsiteX4" fmla="*/ 938212 w 2020435"/>
              <a:gd name="connsiteY4" fmla="*/ 1007266 h 1131923"/>
              <a:gd name="connsiteX5" fmla="*/ 1169194 w 2020435"/>
              <a:gd name="connsiteY5" fmla="*/ 1123947 h 1131923"/>
              <a:gd name="connsiteX6" fmla="*/ 1366837 w 2020435"/>
              <a:gd name="connsiteY6" fmla="*/ 1104898 h 1131923"/>
              <a:gd name="connsiteX7" fmla="*/ 1535904 w 2020435"/>
              <a:gd name="connsiteY7" fmla="*/ 1050128 h 1131923"/>
              <a:gd name="connsiteX8" fmla="*/ 2007391 w 2020435"/>
              <a:gd name="connsiteY8" fmla="*/ 840579 h 1131923"/>
              <a:gd name="connsiteX9" fmla="*/ 1700210 w 2020435"/>
              <a:gd name="connsiteY9" fmla="*/ 550066 h 1131923"/>
              <a:gd name="connsiteX10" fmla="*/ 1516854 w 2020435"/>
              <a:gd name="connsiteY10" fmla="*/ 447672 h 1131923"/>
              <a:gd name="connsiteX11" fmla="*/ 1283491 w 2020435"/>
              <a:gd name="connsiteY11" fmla="*/ 359566 h 1131923"/>
              <a:gd name="connsiteX12" fmla="*/ 1057273 w 2020435"/>
              <a:gd name="connsiteY12" fmla="*/ 214310 h 1131923"/>
              <a:gd name="connsiteX13" fmla="*/ 895350 w 2020435"/>
              <a:gd name="connsiteY13" fmla="*/ 0 h 1131923"/>
              <a:gd name="connsiteX0" fmla="*/ 0 w 2020435"/>
              <a:gd name="connsiteY0" fmla="*/ 781049 h 1139314"/>
              <a:gd name="connsiteX1" fmla="*/ 228600 w 2020435"/>
              <a:gd name="connsiteY1" fmla="*/ 833438 h 1139314"/>
              <a:gd name="connsiteX2" fmla="*/ 457200 w 2020435"/>
              <a:gd name="connsiteY2" fmla="*/ 835817 h 1139314"/>
              <a:gd name="connsiteX3" fmla="*/ 747712 w 2020435"/>
              <a:gd name="connsiteY3" fmla="*/ 852486 h 1139314"/>
              <a:gd name="connsiteX4" fmla="*/ 938212 w 2020435"/>
              <a:gd name="connsiteY4" fmla="*/ 1007266 h 1139314"/>
              <a:gd name="connsiteX5" fmla="*/ 1140619 w 2020435"/>
              <a:gd name="connsiteY5" fmla="*/ 1133472 h 1139314"/>
              <a:gd name="connsiteX6" fmla="*/ 1366837 w 2020435"/>
              <a:gd name="connsiteY6" fmla="*/ 1104898 h 1139314"/>
              <a:gd name="connsiteX7" fmla="*/ 1535904 w 2020435"/>
              <a:gd name="connsiteY7" fmla="*/ 1050128 h 1139314"/>
              <a:gd name="connsiteX8" fmla="*/ 2007391 w 2020435"/>
              <a:gd name="connsiteY8" fmla="*/ 840579 h 1139314"/>
              <a:gd name="connsiteX9" fmla="*/ 1700210 w 2020435"/>
              <a:gd name="connsiteY9" fmla="*/ 550066 h 1139314"/>
              <a:gd name="connsiteX10" fmla="*/ 1516854 w 2020435"/>
              <a:gd name="connsiteY10" fmla="*/ 447672 h 1139314"/>
              <a:gd name="connsiteX11" fmla="*/ 1283491 w 2020435"/>
              <a:gd name="connsiteY11" fmla="*/ 359566 h 1139314"/>
              <a:gd name="connsiteX12" fmla="*/ 1057273 w 2020435"/>
              <a:gd name="connsiteY12" fmla="*/ 214310 h 1139314"/>
              <a:gd name="connsiteX13" fmla="*/ 895350 w 2020435"/>
              <a:gd name="connsiteY13" fmla="*/ 0 h 1139314"/>
              <a:gd name="connsiteX0" fmla="*/ 0 w 2020435"/>
              <a:gd name="connsiteY0" fmla="*/ 781049 h 1145790"/>
              <a:gd name="connsiteX1" fmla="*/ 228600 w 2020435"/>
              <a:gd name="connsiteY1" fmla="*/ 833438 h 1145790"/>
              <a:gd name="connsiteX2" fmla="*/ 457200 w 2020435"/>
              <a:gd name="connsiteY2" fmla="*/ 835817 h 1145790"/>
              <a:gd name="connsiteX3" fmla="*/ 747712 w 2020435"/>
              <a:gd name="connsiteY3" fmla="*/ 852486 h 1145790"/>
              <a:gd name="connsiteX4" fmla="*/ 938212 w 2020435"/>
              <a:gd name="connsiteY4" fmla="*/ 1007266 h 1145790"/>
              <a:gd name="connsiteX5" fmla="*/ 1140619 w 2020435"/>
              <a:gd name="connsiteY5" fmla="*/ 1133472 h 1145790"/>
              <a:gd name="connsiteX6" fmla="*/ 1366837 w 2020435"/>
              <a:gd name="connsiteY6" fmla="*/ 1104898 h 1145790"/>
              <a:gd name="connsiteX7" fmla="*/ 1535904 w 2020435"/>
              <a:gd name="connsiteY7" fmla="*/ 1050128 h 1145790"/>
              <a:gd name="connsiteX8" fmla="*/ 2007391 w 2020435"/>
              <a:gd name="connsiteY8" fmla="*/ 840579 h 1145790"/>
              <a:gd name="connsiteX9" fmla="*/ 1700210 w 2020435"/>
              <a:gd name="connsiteY9" fmla="*/ 550066 h 1145790"/>
              <a:gd name="connsiteX10" fmla="*/ 1516854 w 2020435"/>
              <a:gd name="connsiteY10" fmla="*/ 447672 h 1145790"/>
              <a:gd name="connsiteX11" fmla="*/ 1283491 w 2020435"/>
              <a:gd name="connsiteY11" fmla="*/ 359566 h 1145790"/>
              <a:gd name="connsiteX12" fmla="*/ 1057273 w 2020435"/>
              <a:gd name="connsiteY12" fmla="*/ 214310 h 1145790"/>
              <a:gd name="connsiteX13" fmla="*/ 895350 w 2020435"/>
              <a:gd name="connsiteY13" fmla="*/ 0 h 1145790"/>
              <a:gd name="connsiteX0" fmla="*/ 0 w 2020435"/>
              <a:gd name="connsiteY0" fmla="*/ 781049 h 1144030"/>
              <a:gd name="connsiteX1" fmla="*/ 228600 w 2020435"/>
              <a:gd name="connsiteY1" fmla="*/ 833438 h 1144030"/>
              <a:gd name="connsiteX2" fmla="*/ 457200 w 2020435"/>
              <a:gd name="connsiteY2" fmla="*/ 835817 h 1144030"/>
              <a:gd name="connsiteX3" fmla="*/ 747712 w 2020435"/>
              <a:gd name="connsiteY3" fmla="*/ 852486 h 1144030"/>
              <a:gd name="connsiteX4" fmla="*/ 938212 w 2020435"/>
              <a:gd name="connsiteY4" fmla="*/ 1007266 h 1144030"/>
              <a:gd name="connsiteX5" fmla="*/ 1140619 w 2020435"/>
              <a:gd name="connsiteY5" fmla="*/ 1133472 h 1144030"/>
              <a:gd name="connsiteX6" fmla="*/ 1366837 w 2020435"/>
              <a:gd name="connsiteY6" fmla="*/ 1104898 h 1144030"/>
              <a:gd name="connsiteX7" fmla="*/ 1535904 w 2020435"/>
              <a:gd name="connsiteY7" fmla="*/ 1050128 h 1144030"/>
              <a:gd name="connsiteX8" fmla="*/ 2007391 w 2020435"/>
              <a:gd name="connsiteY8" fmla="*/ 840579 h 1144030"/>
              <a:gd name="connsiteX9" fmla="*/ 1700210 w 2020435"/>
              <a:gd name="connsiteY9" fmla="*/ 550066 h 1144030"/>
              <a:gd name="connsiteX10" fmla="*/ 1516854 w 2020435"/>
              <a:gd name="connsiteY10" fmla="*/ 447672 h 1144030"/>
              <a:gd name="connsiteX11" fmla="*/ 1283491 w 2020435"/>
              <a:gd name="connsiteY11" fmla="*/ 359566 h 1144030"/>
              <a:gd name="connsiteX12" fmla="*/ 1057273 w 2020435"/>
              <a:gd name="connsiteY12" fmla="*/ 214310 h 1144030"/>
              <a:gd name="connsiteX13" fmla="*/ 895350 w 2020435"/>
              <a:gd name="connsiteY13" fmla="*/ 0 h 1144030"/>
              <a:gd name="connsiteX0" fmla="*/ 0 w 2020435"/>
              <a:gd name="connsiteY0" fmla="*/ 781049 h 1144030"/>
              <a:gd name="connsiteX1" fmla="*/ 228600 w 2020435"/>
              <a:gd name="connsiteY1" fmla="*/ 833438 h 1144030"/>
              <a:gd name="connsiteX2" fmla="*/ 457200 w 2020435"/>
              <a:gd name="connsiteY2" fmla="*/ 835817 h 1144030"/>
              <a:gd name="connsiteX3" fmla="*/ 747712 w 2020435"/>
              <a:gd name="connsiteY3" fmla="*/ 852486 h 1144030"/>
              <a:gd name="connsiteX4" fmla="*/ 938212 w 2020435"/>
              <a:gd name="connsiteY4" fmla="*/ 1007266 h 1144030"/>
              <a:gd name="connsiteX5" fmla="*/ 1140619 w 2020435"/>
              <a:gd name="connsiteY5" fmla="*/ 1133472 h 1144030"/>
              <a:gd name="connsiteX6" fmla="*/ 1366837 w 2020435"/>
              <a:gd name="connsiteY6" fmla="*/ 1104898 h 1144030"/>
              <a:gd name="connsiteX7" fmla="*/ 1535904 w 2020435"/>
              <a:gd name="connsiteY7" fmla="*/ 1050128 h 1144030"/>
              <a:gd name="connsiteX8" fmla="*/ 2007391 w 2020435"/>
              <a:gd name="connsiteY8" fmla="*/ 840579 h 1144030"/>
              <a:gd name="connsiteX9" fmla="*/ 1700210 w 2020435"/>
              <a:gd name="connsiteY9" fmla="*/ 550066 h 1144030"/>
              <a:gd name="connsiteX10" fmla="*/ 1516854 w 2020435"/>
              <a:gd name="connsiteY10" fmla="*/ 447672 h 1144030"/>
              <a:gd name="connsiteX11" fmla="*/ 1283491 w 2020435"/>
              <a:gd name="connsiteY11" fmla="*/ 359566 h 1144030"/>
              <a:gd name="connsiteX12" fmla="*/ 1057273 w 2020435"/>
              <a:gd name="connsiteY12" fmla="*/ 214310 h 1144030"/>
              <a:gd name="connsiteX13" fmla="*/ 895350 w 2020435"/>
              <a:gd name="connsiteY13" fmla="*/ 0 h 1144030"/>
              <a:gd name="connsiteX0" fmla="*/ 0 w 2021528"/>
              <a:gd name="connsiteY0" fmla="*/ 781049 h 1144030"/>
              <a:gd name="connsiteX1" fmla="*/ 228600 w 2021528"/>
              <a:gd name="connsiteY1" fmla="*/ 833438 h 1144030"/>
              <a:gd name="connsiteX2" fmla="*/ 457200 w 2021528"/>
              <a:gd name="connsiteY2" fmla="*/ 835817 h 1144030"/>
              <a:gd name="connsiteX3" fmla="*/ 747712 w 2021528"/>
              <a:gd name="connsiteY3" fmla="*/ 852486 h 1144030"/>
              <a:gd name="connsiteX4" fmla="*/ 938212 w 2021528"/>
              <a:gd name="connsiteY4" fmla="*/ 1007266 h 1144030"/>
              <a:gd name="connsiteX5" fmla="*/ 1140619 w 2021528"/>
              <a:gd name="connsiteY5" fmla="*/ 1133472 h 1144030"/>
              <a:gd name="connsiteX6" fmla="*/ 1366837 w 2021528"/>
              <a:gd name="connsiteY6" fmla="*/ 1104898 h 1144030"/>
              <a:gd name="connsiteX7" fmla="*/ 1535904 w 2021528"/>
              <a:gd name="connsiteY7" fmla="*/ 1050128 h 1144030"/>
              <a:gd name="connsiteX8" fmla="*/ 2007391 w 2021528"/>
              <a:gd name="connsiteY8" fmla="*/ 840579 h 1144030"/>
              <a:gd name="connsiteX9" fmla="*/ 1700210 w 2021528"/>
              <a:gd name="connsiteY9" fmla="*/ 550066 h 1144030"/>
              <a:gd name="connsiteX10" fmla="*/ 1516854 w 2021528"/>
              <a:gd name="connsiteY10" fmla="*/ 447672 h 1144030"/>
              <a:gd name="connsiteX11" fmla="*/ 1283491 w 2021528"/>
              <a:gd name="connsiteY11" fmla="*/ 359566 h 1144030"/>
              <a:gd name="connsiteX12" fmla="*/ 1057273 w 2021528"/>
              <a:gd name="connsiteY12" fmla="*/ 214310 h 1144030"/>
              <a:gd name="connsiteX13" fmla="*/ 895350 w 2021528"/>
              <a:gd name="connsiteY13" fmla="*/ 0 h 1144030"/>
              <a:gd name="connsiteX0" fmla="*/ 0 w 2010307"/>
              <a:gd name="connsiteY0" fmla="*/ 781049 h 1144030"/>
              <a:gd name="connsiteX1" fmla="*/ 228600 w 2010307"/>
              <a:gd name="connsiteY1" fmla="*/ 833438 h 1144030"/>
              <a:gd name="connsiteX2" fmla="*/ 457200 w 2010307"/>
              <a:gd name="connsiteY2" fmla="*/ 835817 h 1144030"/>
              <a:gd name="connsiteX3" fmla="*/ 747712 w 2010307"/>
              <a:gd name="connsiteY3" fmla="*/ 852486 h 1144030"/>
              <a:gd name="connsiteX4" fmla="*/ 938212 w 2010307"/>
              <a:gd name="connsiteY4" fmla="*/ 1007266 h 1144030"/>
              <a:gd name="connsiteX5" fmla="*/ 1140619 w 2010307"/>
              <a:gd name="connsiteY5" fmla="*/ 1133472 h 1144030"/>
              <a:gd name="connsiteX6" fmla="*/ 1366837 w 2010307"/>
              <a:gd name="connsiteY6" fmla="*/ 1104898 h 1144030"/>
              <a:gd name="connsiteX7" fmla="*/ 1535904 w 2010307"/>
              <a:gd name="connsiteY7" fmla="*/ 1050128 h 1144030"/>
              <a:gd name="connsiteX8" fmla="*/ 2007391 w 2010307"/>
              <a:gd name="connsiteY8" fmla="*/ 840579 h 1144030"/>
              <a:gd name="connsiteX9" fmla="*/ 1700210 w 2010307"/>
              <a:gd name="connsiteY9" fmla="*/ 550066 h 1144030"/>
              <a:gd name="connsiteX10" fmla="*/ 1516854 w 2010307"/>
              <a:gd name="connsiteY10" fmla="*/ 447672 h 1144030"/>
              <a:gd name="connsiteX11" fmla="*/ 1283491 w 2010307"/>
              <a:gd name="connsiteY11" fmla="*/ 359566 h 1144030"/>
              <a:gd name="connsiteX12" fmla="*/ 1057273 w 2010307"/>
              <a:gd name="connsiteY12" fmla="*/ 214310 h 1144030"/>
              <a:gd name="connsiteX13" fmla="*/ 895350 w 2010307"/>
              <a:gd name="connsiteY13" fmla="*/ 0 h 1144030"/>
              <a:gd name="connsiteX0" fmla="*/ 0 w 2007391"/>
              <a:gd name="connsiteY0" fmla="*/ 781049 h 1144030"/>
              <a:gd name="connsiteX1" fmla="*/ 228600 w 2007391"/>
              <a:gd name="connsiteY1" fmla="*/ 833438 h 1144030"/>
              <a:gd name="connsiteX2" fmla="*/ 457200 w 2007391"/>
              <a:gd name="connsiteY2" fmla="*/ 835817 h 1144030"/>
              <a:gd name="connsiteX3" fmla="*/ 747712 w 2007391"/>
              <a:gd name="connsiteY3" fmla="*/ 852486 h 1144030"/>
              <a:gd name="connsiteX4" fmla="*/ 938212 w 2007391"/>
              <a:gd name="connsiteY4" fmla="*/ 1007266 h 1144030"/>
              <a:gd name="connsiteX5" fmla="*/ 1140619 w 2007391"/>
              <a:gd name="connsiteY5" fmla="*/ 1133472 h 1144030"/>
              <a:gd name="connsiteX6" fmla="*/ 1366837 w 2007391"/>
              <a:gd name="connsiteY6" fmla="*/ 1104898 h 1144030"/>
              <a:gd name="connsiteX7" fmla="*/ 1535904 w 2007391"/>
              <a:gd name="connsiteY7" fmla="*/ 1050128 h 1144030"/>
              <a:gd name="connsiteX8" fmla="*/ 2007391 w 2007391"/>
              <a:gd name="connsiteY8" fmla="*/ 840579 h 1144030"/>
              <a:gd name="connsiteX9" fmla="*/ 1700210 w 2007391"/>
              <a:gd name="connsiteY9" fmla="*/ 550066 h 1144030"/>
              <a:gd name="connsiteX10" fmla="*/ 1516854 w 2007391"/>
              <a:gd name="connsiteY10" fmla="*/ 447672 h 1144030"/>
              <a:gd name="connsiteX11" fmla="*/ 1283491 w 2007391"/>
              <a:gd name="connsiteY11" fmla="*/ 359566 h 1144030"/>
              <a:gd name="connsiteX12" fmla="*/ 1057273 w 2007391"/>
              <a:gd name="connsiteY12" fmla="*/ 214310 h 1144030"/>
              <a:gd name="connsiteX13" fmla="*/ 895350 w 2007391"/>
              <a:gd name="connsiteY13" fmla="*/ 0 h 1144030"/>
              <a:gd name="connsiteX0" fmla="*/ 0 w 2007391"/>
              <a:gd name="connsiteY0" fmla="*/ 781049 h 1144030"/>
              <a:gd name="connsiteX1" fmla="*/ 228600 w 2007391"/>
              <a:gd name="connsiteY1" fmla="*/ 833438 h 1144030"/>
              <a:gd name="connsiteX2" fmla="*/ 457200 w 2007391"/>
              <a:gd name="connsiteY2" fmla="*/ 835817 h 1144030"/>
              <a:gd name="connsiteX3" fmla="*/ 747712 w 2007391"/>
              <a:gd name="connsiteY3" fmla="*/ 852486 h 1144030"/>
              <a:gd name="connsiteX4" fmla="*/ 938212 w 2007391"/>
              <a:gd name="connsiteY4" fmla="*/ 1007266 h 1144030"/>
              <a:gd name="connsiteX5" fmla="*/ 1140619 w 2007391"/>
              <a:gd name="connsiteY5" fmla="*/ 1133472 h 1144030"/>
              <a:gd name="connsiteX6" fmla="*/ 1366837 w 2007391"/>
              <a:gd name="connsiteY6" fmla="*/ 1104898 h 1144030"/>
              <a:gd name="connsiteX7" fmla="*/ 1535904 w 2007391"/>
              <a:gd name="connsiteY7" fmla="*/ 1050128 h 1144030"/>
              <a:gd name="connsiteX8" fmla="*/ 2007391 w 2007391"/>
              <a:gd name="connsiteY8" fmla="*/ 840579 h 1144030"/>
              <a:gd name="connsiteX9" fmla="*/ 1700210 w 2007391"/>
              <a:gd name="connsiteY9" fmla="*/ 550066 h 1144030"/>
              <a:gd name="connsiteX10" fmla="*/ 1516854 w 2007391"/>
              <a:gd name="connsiteY10" fmla="*/ 447672 h 1144030"/>
              <a:gd name="connsiteX11" fmla="*/ 1283491 w 2007391"/>
              <a:gd name="connsiteY11" fmla="*/ 359566 h 1144030"/>
              <a:gd name="connsiteX12" fmla="*/ 1057273 w 2007391"/>
              <a:gd name="connsiteY12" fmla="*/ 214310 h 1144030"/>
              <a:gd name="connsiteX13" fmla="*/ 895350 w 2007391"/>
              <a:gd name="connsiteY13" fmla="*/ 0 h 1144030"/>
              <a:gd name="connsiteX0" fmla="*/ 0 w 2007391"/>
              <a:gd name="connsiteY0" fmla="*/ 781049 h 1144030"/>
              <a:gd name="connsiteX1" fmla="*/ 228600 w 2007391"/>
              <a:gd name="connsiteY1" fmla="*/ 833438 h 1144030"/>
              <a:gd name="connsiteX2" fmla="*/ 457200 w 2007391"/>
              <a:gd name="connsiteY2" fmla="*/ 835817 h 1144030"/>
              <a:gd name="connsiteX3" fmla="*/ 747712 w 2007391"/>
              <a:gd name="connsiteY3" fmla="*/ 852486 h 1144030"/>
              <a:gd name="connsiteX4" fmla="*/ 938212 w 2007391"/>
              <a:gd name="connsiteY4" fmla="*/ 1007266 h 1144030"/>
              <a:gd name="connsiteX5" fmla="*/ 1140619 w 2007391"/>
              <a:gd name="connsiteY5" fmla="*/ 1133472 h 1144030"/>
              <a:gd name="connsiteX6" fmla="*/ 1366837 w 2007391"/>
              <a:gd name="connsiteY6" fmla="*/ 1104898 h 1144030"/>
              <a:gd name="connsiteX7" fmla="*/ 1535904 w 2007391"/>
              <a:gd name="connsiteY7" fmla="*/ 1050128 h 1144030"/>
              <a:gd name="connsiteX8" fmla="*/ 2007391 w 2007391"/>
              <a:gd name="connsiteY8" fmla="*/ 840579 h 1144030"/>
              <a:gd name="connsiteX9" fmla="*/ 1700210 w 2007391"/>
              <a:gd name="connsiteY9" fmla="*/ 550066 h 1144030"/>
              <a:gd name="connsiteX10" fmla="*/ 1516854 w 2007391"/>
              <a:gd name="connsiteY10" fmla="*/ 447672 h 1144030"/>
              <a:gd name="connsiteX11" fmla="*/ 1283491 w 2007391"/>
              <a:gd name="connsiteY11" fmla="*/ 359566 h 1144030"/>
              <a:gd name="connsiteX12" fmla="*/ 1057273 w 2007391"/>
              <a:gd name="connsiteY12" fmla="*/ 214310 h 1144030"/>
              <a:gd name="connsiteX13" fmla="*/ 895350 w 2007391"/>
              <a:gd name="connsiteY13" fmla="*/ 0 h 1144030"/>
              <a:gd name="connsiteX0" fmla="*/ 0 w 2007391"/>
              <a:gd name="connsiteY0" fmla="*/ 781049 h 1144030"/>
              <a:gd name="connsiteX1" fmla="*/ 228600 w 2007391"/>
              <a:gd name="connsiteY1" fmla="*/ 833438 h 1144030"/>
              <a:gd name="connsiteX2" fmla="*/ 457200 w 2007391"/>
              <a:gd name="connsiteY2" fmla="*/ 835817 h 1144030"/>
              <a:gd name="connsiteX3" fmla="*/ 747712 w 2007391"/>
              <a:gd name="connsiteY3" fmla="*/ 852486 h 1144030"/>
              <a:gd name="connsiteX4" fmla="*/ 938212 w 2007391"/>
              <a:gd name="connsiteY4" fmla="*/ 1007266 h 1144030"/>
              <a:gd name="connsiteX5" fmla="*/ 1140619 w 2007391"/>
              <a:gd name="connsiteY5" fmla="*/ 1133472 h 1144030"/>
              <a:gd name="connsiteX6" fmla="*/ 1366837 w 2007391"/>
              <a:gd name="connsiteY6" fmla="*/ 1104898 h 1144030"/>
              <a:gd name="connsiteX7" fmla="*/ 1535904 w 2007391"/>
              <a:gd name="connsiteY7" fmla="*/ 1050128 h 1144030"/>
              <a:gd name="connsiteX8" fmla="*/ 2007391 w 2007391"/>
              <a:gd name="connsiteY8" fmla="*/ 840579 h 1144030"/>
              <a:gd name="connsiteX9" fmla="*/ 1700210 w 2007391"/>
              <a:gd name="connsiteY9" fmla="*/ 550066 h 1144030"/>
              <a:gd name="connsiteX10" fmla="*/ 1516854 w 2007391"/>
              <a:gd name="connsiteY10" fmla="*/ 447672 h 1144030"/>
              <a:gd name="connsiteX11" fmla="*/ 1283491 w 2007391"/>
              <a:gd name="connsiteY11" fmla="*/ 359566 h 1144030"/>
              <a:gd name="connsiteX12" fmla="*/ 1057273 w 2007391"/>
              <a:gd name="connsiteY12" fmla="*/ 214310 h 1144030"/>
              <a:gd name="connsiteX13" fmla="*/ 895350 w 2007391"/>
              <a:gd name="connsiteY13" fmla="*/ 0 h 1144030"/>
              <a:gd name="connsiteX0" fmla="*/ 0 w 2007391"/>
              <a:gd name="connsiteY0" fmla="*/ 781049 h 1144030"/>
              <a:gd name="connsiteX1" fmla="*/ 228600 w 2007391"/>
              <a:gd name="connsiteY1" fmla="*/ 833438 h 1144030"/>
              <a:gd name="connsiteX2" fmla="*/ 457200 w 2007391"/>
              <a:gd name="connsiteY2" fmla="*/ 835817 h 1144030"/>
              <a:gd name="connsiteX3" fmla="*/ 747712 w 2007391"/>
              <a:gd name="connsiteY3" fmla="*/ 852486 h 1144030"/>
              <a:gd name="connsiteX4" fmla="*/ 938212 w 2007391"/>
              <a:gd name="connsiteY4" fmla="*/ 1007266 h 1144030"/>
              <a:gd name="connsiteX5" fmla="*/ 1140619 w 2007391"/>
              <a:gd name="connsiteY5" fmla="*/ 1133472 h 1144030"/>
              <a:gd name="connsiteX6" fmla="*/ 1366837 w 2007391"/>
              <a:gd name="connsiteY6" fmla="*/ 1104898 h 1144030"/>
              <a:gd name="connsiteX7" fmla="*/ 1535904 w 2007391"/>
              <a:gd name="connsiteY7" fmla="*/ 1050128 h 1144030"/>
              <a:gd name="connsiteX8" fmla="*/ 2007391 w 2007391"/>
              <a:gd name="connsiteY8" fmla="*/ 840579 h 1144030"/>
              <a:gd name="connsiteX9" fmla="*/ 1700210 w 2007391"/>
              <a:gd name="connsiteY9" fmla="*/ 550066 h 1144030"/>
              <a:gd name="connsiteX10" fmla="*/ 1516854 w 2007391"/>
              <a:gd name="connsiteY10" fmla="*/ 447672 h 1144030"/>
              <a:gd name="connsiteX11" fmla="*/ 1283491 w 2007391"/>
              <a:gd name="connsiteY11" fmla="*/ 359566 h 1144030"/>
              <a:gd name="connsiteX12" fmla="*/ 1057273 w 2007391"/>
              <a:gd name="connsiteY12" fmla="*/ 214310 h 1144030"/>
              <a:gd name="connsiteX13" fmla="*/ 895350 w 2007391"/>
              <a:gd name="connsiteY13" fmla="*/ 0 h 1144030"/>
              <a:gd name="connsiteX0" fmla="*/ 0 w 2007391"/>
              <a:gd name="connsiteY0" fmla="*/ 781049 h 1144030"/>
              <a:gd name="connsiteX1" fmla="*/ 228600 w 2007391"/>
              <a:gd name="connsiteY1" fmla="*/ 833438 h 1144030"/>
              <a:gd name="connsiteX2" fmla="*/ 457200 w 2007391"/>
              <a:gd name="connsiteY2" fmla="*/ 835817 h 1144030"/>
              <a:gd name="connsiteX3" fmla="*/ 747712 w 2007391"/>
              <a:gd name="connsiteY3" fmla="*/ 852486 h 1144030"/>
              <a:gd name="connsiteX4" fmla="*/ 938212 w 2007391"/>
              <a:gd name="connsiteY4" fmla="*/ 1007266 h 1144030"/>
              <a:gd name="connsiteX5" fmla="*/ 1140619 w 2007391"/>
              <a:gd name="connsiteY5" fmla="*/ 1133472 h 1144030"/>
              <a:gd name="connsiteX6" fmla="*/ 1366837 w 2007391"/>
              <a:gd name="connsiteY6" fmla="*/ 1104898 h 1144030"/>
              <a:gd name="connsiteX7" fmla="*/ 1535904 w 2007391"/>
              <a:gd name="connsiteY7" fmla="*/ 1050128 h 1144030"/>
              <a:gd name="connsiteX8" fmla="*/ 2007391 w 2007391"/>
              <a:gd name="connsiteY8" fmla="*/ 840579 h 1144030"/>
              <a:gd name="connsiteX9" fmla="*/ 1700210 w 2007391"/>
              <a:gd name="connsiteY9" fmla="*/ 550066 h 1144030"/>
              <a:gd name="connsiteX10" fmla="*/ 1516854 w 2007391"/>
              <a:gd name="connsiteY10" fmla="*/ 447672 h 1144030"/>
              <a:gd name="connsiteX11" fmla="*/ 1283491 w 2007391"/>
              <a:gd name="connsiteY11" fmla="*/ 359566 h 1144030"/>
              <a:gd name="connsiteX12" fmla="*/ 1057273 w 2007391"/>
              <a:gd name="connsiteY12" fmla="*/ 214310 h 1144030"/>
              <a:gd name="connsiteX13" fmla="*/ 895350 w 2007391"/>
              <a:gd name="connsiteY13" fmla="*/ 0 h 1144030"/>
              <a:gd name="connsiteX0" fmla="*/ 0 w 2007391"/>
              <a:gd name="connsiteY0" fmla="*/ 781049 h 1144030"/>
              <a:gd name="connsiteX1" fmla="*/ 228600 w 2007391"/>
              <a:gd name="connsiteY1" fmla="*/ 833438 h 1144030"/>
              <a:gd name="connsiteX2" fmla="*/ 457200 w 2007391"/>
              <a:gd name="connsiteY2" fmla="*/ 835817 h 1144030"/>
              <a:gd name="connsiteX3" fmla="*/ 747712 w 2007391"/>
              <a:gd name="connsiteY3" fmla="*/ 852486 h 1144030"/>
              <a:gd name="connsiteX4" fmla="*/ 938212 w 2007391"/>
              <a:gd name="connsiteY4" fmla="*/ 1007266 h 1144030"/>
              <a:gd name="connsiteX5" fmla="*/ 1140619 w 2007391"/>
              <a:gd name="connsiteY5" fmla="*/ 1133472 h 1144030"/>
              <a:gd name="connsiteX6" fmla="*/ 1366837 w 2007391"/>
              <a:gd name="connsiteY6" fmla="*/ 1104898 h 1144030"/>
              <a:gd name="connsiteX7" fmla="*/ 1535904 w 2007391"/>
              <a:gd name="connsiteY7" fmla="*/ 1050128 h 1144030"/>
              <a:gd name="connsiteX8" fmla="*/ 2007391 w 2007391"/>
              <a:gd name="connsiteY8" fmla="*/ 840579 h 1144030"/>
              <a:gd name="connsiteX9" fmla="*/ 1700210 w 2007391"/>
              <a:gd name="connsiteY9" fmla="*/ 550066 h 1144030"/>
              <a:gd name="connsiteX10" fmla="*/ 1516854 w 2007391"/>
              <a:gd name="connsiteY10" fmla="*/ 447672 h 1144030"/>
              <a:gd name="connsiteX11" fmla="*/ 1283491 w 2007391"/>
              <a:gd name="connsiteY11" fmla="*/ 359566 h 1144030"/>
              <a:gd name="connsiteX12" fmla="*/ 1057273 w 2007391"/>
              <a:gd name="connsiteY12" fmla="*/ 214310 h 1144030"/>
              <a:gd name="connsiteX13" fmla="*/ 895350 w 2007391"/>
              <a:gd name="connsiteY13" fmla="*/ 0 h 1144030"/>
              <a:gd name="connsiteX0" fmla="*/ 0 w 2007391"/>
              <a:gd name="connsiteY0" fmla="*/ 781049 h 1144030"/>
              <a:gd name="connsiteX1" fmla="*/ 228600 w 2007391"/>
              <a:gd name="connsiteY1" fmla="*/ 833438 h 1144030"/>
              <a:gd name="connsiteX2" fmla="*/ 457200 w 2007391"/>
              <a:gd name="connsiteY2" fmla="*/ 835817 h 1144030"/>
              <a:gd name="connsiteX3" fmla="*/ 747712 w 2007391"/>
              <a:gd name="connsiteY3" fmla="*/ 852486 h 1144030"/>
              <a:gd name="connsiteX4" fmla="*/ 938212 w 2007391"/>
              <a:gd name="connsiteY4" fmla="*/ 1007266 h 1144030"/>
              <a:gd name="connsiteX5" fmla="*/ 1140619 w 2007391"/>
              <a:gd name="connsiteY5" fmla="*/ 1133472 h 1144030"/>
              <a:gd name="connsiteX6" fmla="*/ 1366837 w 2007391"/>
              <a:gd name="connsiteY6" fmla="*/ 1104898 h 1144030"/>
              <a:gd name="connsiteX7" fmla="*/ 1535904 w 2007391"/>
              <a:gd name="connsiteY7" fmla="*/ 1050128 h 1144030"/>
              <a:gd name="connsiteX8" fmla="*/ 2007391 w 2007391"/>
              <a:gd name="connsiteY8" fmla="*/ 840579 h 1144030"/>
              <a:gd name="connsiteX9" fmla="*/ 1700210 w 2007391"/>
              <a:gd name="connsiteY9" fmla="*/ 550066 h 1144030"/>
              <a:gd name="connsiteX10" fmla="*/ 1516854 w 2007391"/>
              <a:gd name="connsiteY10" fmla="*/ 447672 h 1144030"/>
              <a:gd name="connsiteX11" fmla="*/ 1283491 w 2007391"/>
              <a:gd name="connsiteY11" fmla="*/ 359566 h 1144030"/>
              <a:gd name="connsiteX12" fmla="*/ 1057273 w 2007391"/>
              <a:gd name="connsiteY12" fmla="*/ 214310 h 1144030"/>
              <a:gd name="connsiteX13" fmla="*/ 895350 w 2007391"/>
              <a:gd name="connsiteY13" fmla="*/ 0 h 1144030"/>
              <a:gd name="connsiteX0" fmla="*/ 0 w 2007391"/>
              <a:gd name="connsiteY0" fmla="*/ 781049 h 1144030"/>
              <a:gd name="connsiteX1" fmla="*/ 228600 w 2007391"/>
              <a:gd name="connsiteY1" fmla="*/ 833438 h 1144030"/>
              <a:gd name="connsiteX2" fmla="*/ 457200 w 2007391"/>
              <a:gd name="connsiteY2" fmla="*/ 835817 h 1144030"/>
              <a:gd name="connsiteX3" fmla="*/ 747712 w 2007391"/>
              <a:gd name="connsiteY3" fmla="*/ 852486 h 1144030"/>
              <a:gd name="connsiteX4" fmla="*/ 938212 w 2007391"/>
              <a:gd name="connsiteY4" fmla="*/ 1007266 h 1144030"/>
              <a:gd name="connsiteX5" fmla="*/ 1140619 w 2007391"/>
              <a:gd name="connsiteY5" fmla="*/ 1133472 h 1144030"/>
              <a:gd name="connsiteX6" fmla="*/ 1366837 w 2007391"/>
              <a:gd name="connsiteY6" fmla="*/ 1104898 h 1144030"/>
              <a:gd name="connsiteX7" fmla="*/ 1535904 w 2007391"/>
              <a:gd name="connsiteY7" fmla="*/ 1050128 h 1144030"/>
              <a:gd name="connsiteX8" fmla="*/ 2007391 w 2007391"/>
              <a:gd name="connsiteY8" fmla="*/ 840579 h 1144030"/>
              <a:gd name="connsiteX9" fmla="*/ 1700210 w 2007391"/>
              <a:gd name="connsiteY9" fmla="*/ 550066 h 1144030"/>
              <a:gd name="connsiteX10" fmla="*/ 1516854 w 2007391"/>
              <a:gd name="connsiteY10" fmla="*/ 447672 h 1144030"/>
              <a:gd name="connsiteX11" fmla="*/ 1283491 w 2007391"/>
              <a:gd name="connsiteY11" fmla="*/ 359566 h 1144030"/>
              <a:gd name="connsiteX12" fmla="*/ 1057273 w 2007391"/>
              <a:gd name="connsiteY12" fmla="*/ 214310 h 1144030"/>
              <a:gd name="connsiteX13" fmla="*/ 895350 w 2007391"/>
              <a:gd name="connsiteY13" fmla="*/ 0 h 1144030"/>
              <a:gd name="connsiteX0" fmla="*/ 0 w 2007391"/>
              <a:gd name="connsiteY0" fmla="*/ 566739 h 929720"/>
              <a:gd name="connsiteX1" fmla="*/ 228600 w 2007391"/>
              <a:gd name="connsiteY1" fmla="*/ 619128 h 929720"/>
              <a:gd name="connsiteX2" fmla="*/ 457200 w 2007391"/>
              <a:gd name="connsiteY2" fmla="*/ 621507 h 929720"/>
              <a:gd name="connsiteX3" fmla="*/ 747712 w 2007391"/>
              <a:gd name="connsiteY3" fmla="*/ 638176 h 929720"/>
              <a:gd name="connsiteX4" fmla="*/ 938212 w 2007391"/>
              <a:gd name="connsiteY4" fmla="*/ 792956 h 929720"/>
              <a:gd name="connsiteX5" fmla="*/ 1140619 w 2007391"/>
              <a:gd name="connsiteY5" fmla="*/ 919162 h 929720"/>
              <a:gd name="connsiteX6" fmla="*/ 1366837 w 2007391"/>
              <a:gd name="connsiteY6" fmla="*/ 890588 h 929720"/>
              <a:gd name="connsiteX7" fmla="*/ 1535904 w 2007391"/>
              <a:gd name="connsiteY7" fmla="*/ 835818 h 929720"/>
              <a:gd name="connsiteX8" fmla="*/ 2007391 w 2007391"/>
              <a:gd name="connsiteY8" fmla="*/ 626269 h 929720"/>
              <a:gd name="connsiteX9" fmla="*/ 1700210 w 2007391"/>
              <a:gd name="connsiteY9" fmla="*/ 335756 h 929720"/>
              <a:gd name="connsiteX10" fmla="*/ 1516854 w 2007391"/>
              <a:gd name="connsiteY10" fmla="*/ 233362 h 929720"/>
              <a:gd name="connsiteX11" fmla="*/ 1283491 w 2007391"/>
              <a:gd name="connsiteY11" fmla="*/ 145256 h 929720"/>
              <a:gd name="connsiteX12" fmla="*/ 1057273 w 2007391"/>
              <a:gd name="connsiteY12" fmla="*/ 0 h 929720"/>
              <a:gd name="connsiteX0" fmla="*/ 0 w 2007391"/>
              <a:gd name="connsiteY0" fmla="*/ 566739 h 924826"/>
              <a:gd name="connsiteX1" fmla="*/ 228600 w 2007391"/>
              <a:gd name="connsiteY1" fmla="*/ 619128 h 924826"/>
              <a:gd name="connsiteX2" fmla="*/ 457200 w 2007391"/>
              <a:gd name="connsiteY2" fmla="*/ 621507 h 924826"/>
              <a:gd name="connsiteX3" fmla="*/ 638624 w 2007391"/>
              <a:gd name="connsiteY3" fmla="*/ 665448 h 924826"/>
              <a:gd name="connsiteX4" fmla="*/ 938212 w 2007391"/>
              <a:gd name="connsiteY4" fmla="*/ 792956 h 924826"/>
              <a:gd name="connsiteX5" fmla="*/ 1140619 w 2007391"/>
              <a:gd name="connsiteY5" fmla="*/ 919162 h 924826"/>
              <a:gd name="connsiteX6" fmla="*/ 1366837 w 2007391"/>
              <a:gd name="connsiteY6" fmla="*/ 890588 h 924826"/>
              <a:gd name="connsiteX7" fmla="*/ 1535904 w 2007391"/>
              <a:gd name="connsiteY7" fmla="*/ 835818 h 924826"/>
              <a:gd name="connsiteX8" fmla="*/ 2007391 w 2007391"/>
              <a:gd name="connsiteY8" fmla="*/ 626269 h 924826"/>
              <a:gd name="connsiteX9" fmla="*/ 1700210 w 2007391"/>
              <a:gd name="connsiteY9" fmla="*/ 335756 h 924826"/>
              <a:gd name="connsiteX10" fmla="*/ 1516854 w 2007391"/>
              <a:gd name="connsiteY10" fmla="*/ 233362 h 924826"/>
              <a:gd name="connsiteX11" fmla="*/ 1283491 w 2007391"/>
              <a:gd name="connsiteY11" fmla="*/ 145256 h 924826"/>
              <a:gd name="connsiteX12" fmla="*/ 1057273 w 2007391"/>
              <a:gd name="connsiteY12" fmla="*/ 0 h 924826"/>
              <a:gd name="connsiteX0" fmla="*/ 0 w 2007391"/>
              <a:gd name="connsiteY0" fmla="*/ 566739 h 919963"/>
              <a:gd name="connsiteX1" fmla="*/ 228600 w 2007391"/>
              <a:gd name="connsiteY1" fmla="*/ 619128 h 919963"/>
              <a:gd name="connsiteX2" fmla="*/ 457200 w 2007391"/>
              <a:gd name="connsiteY2" fmla="*/ 621507 h 919963"/>
              <a:gd name="connsiteX3" fmla="*/ 638624 w 2007391"/>
              <a:gd name="connsiteY3" fmla="*/ 665448 h 919963"/>
              <a:gd name="connsiteX4" fmla="*/ 938212 w 2007391"/>
              <a:gd name="connsiteY4" fmla="*/ 792956 h 919963"/>
              <a:gd name="connsiteX5" fmla="*/ 1140619 w 2007391"/>
              <a:gd name="connsiteY5" fmla="*/ 919162 h 919963"/>
              <a:gd name="connsiteX6" fmla="*/ 1535904 w 2007391"/>
              <a:gd name="connsiteY6" fmla="*/ 835818 h 919963"/>
              <a:gd name="connsiteX7" fmla="*/ 2007391 w 2007391"/>
              <a:gd name="connsiteY7" fmla="*/ 626269 h 919963"/>
              <a:gd name="connsiteX8" fmla="*/ 1700210 w 2007391"/>
              <a:gd name="connsiteY8" fmla="*/ 335756 h 919963"/>
              <a:gd name="connsiteX9" fmla="*/ 1516854 w 2007391"/>
              <a:gd name="connsiteY9" fmla="*/ 233362 h 919963"/>
              <a:gd name="connsiteX10" fmla="*/ 1283491 w 2007391"/>
              <a:gd name="connsiteY10" fmla="*/ 145256 h 919963"/>
              <a:gd name="connsiteX11" fmla="*/ 1057273 w 2007391"/>
              <a:gd name="connsiteY11" fmla="*/ 0 h 919963"/>
              <a:gd name="connsiteX0" fmla="*/ 0 w 2024273"/>
              <a:gd name="connsiteY0" fmla="*/ 566739 h 923545"/>
              <a:gd name="connsiteX1" fmla="*/ 228600 w 2024273"/>
              <a:gd name="connsiteY1" fmla="*/ 619128 h 923545"/>
              <a:gd name="connsiteX2" fmla="*/ 457200 w 2024273"/>
              <a:gd name="connsiteY2" fmla="*/ 621507 h 923545"/>
              <a:gd name="connsiteX3" fmla="*/ 638624 w 2024273"/>
              <a:gd name="connsiteY3" fmla="*/ 665448 h 923545"/>
              <a:gd name="connsiteX4" fmla="*/ 938212 w 2024273"/>
              <a:gd name="connsiteY4" fmla="*/ 792956 h 923545"/>
              <a:gd name="connsiteX5" fmla="*/ 1140619 w 2024273"/>
              <a:gd name="connsiteY5" fmla="*/ 919162 h 923545"/>
              <a:gd name="connsiteX6" fmla="*/ 2007391 w 2024273"/>
              <a:gd name="connsiteY6" fmla="*/ 626269 h 923545"/>
              <a:gd name="connsiteX7" fmla="*/ 1700210 w 2024273"/>
              <a:gd name="connsiteY7" fmla="*/ 335756 h 923545"/>
              <a:gd name="connsiteX8" fmla="*/ 1516854 w 2024273"/>
              <a:gd name="connsiteY8" fmla="*/ 233362 h 923545"/>
              <a:gd name="connsiteX9" fmla="*/ 1283491 w 2024273"/>
              <a:gd name="connsiteY9" fmla="*/ 145256 h 923545"/>
              <a:gd name="connsiteX10" fmla="*/ 1057273 w 2024273"/>
              <a:gd name="connsiteY10" fmla="*/ 0 h 923545"/>
              <a:gd name="connsiteX0" fmla="*/ 0 w 2034643"/>
              <a:gd name="connsiteY0" fmla="*/ 566739 h 793175"/>
              <a:gd name="connsiteX1" fmla="*/ 228600 w 2034643"/>
              <a:gd name="connsiteY1" fmla="*/ 619128 h 793175"/>
              <a:gd name="connsiteX2" fmla="*/ 457200 w 2034643"/>
              <a:gd name="connsiteY2" fmla="*/ 621507 h 793175"/>
              <a:gd name="connsiteX3" fmla="*/ 638624 w 2034643"/>
              <a:gd name="connsiteY3" fmla="*/ 665448 h 793175"/>
              <a:gd name="connsiteX4" fmla="*/ 938212 w 2034643"/>
              <a:gd name="connsiteY4" fmla="*/ 792956 h 793175"/>
              <a:gd name="connsiteX5" fmla="*/ 2007391 w 2034643"/>
              <a:gd name="connsiteY5" fmla="*/ 626269 h 793175"/>
              <a:gd name="connsiteX6" fmla="*/ 1700210 w 2034643"/>
              <a:gd name="connsiteY6" fmla="*/ 335756 h 793175"/>
              <a:gd name="connsiteX7" fmla="*/ 1516854 w 2034643"/>
              <a:gd name="connsiteY7" fmla="*/ 233362 h 793175"/>
              <a:gd name="connsiteX8" fmla="*/ 1283491 w 2034643"/>
              <a:gd name="connsiteY8" fmla="*/ 145256 h 793175"/>
              <a:gd name="connsiteX9" fmla="*/ 1057273 w 2034643"/>
              <a:gd name="connsiteY9" fmla="*/ 0 h 793175"/>
              <a:gd name="connsiteX0" fmla="*/ 0 w 2051794"/>
              <a:gd name="connsiteY0" fmla="*/ 566739 h 667895"/>
              <a:gd name="connsiteX1" fmla="*/ 228600 w 2051794"/>
              <a:gd name="connsiteY1" fmla="*/ 619128 h 667895"/>
              <a:gd name="connsiteX2" fmla="*/ 457200 w 2051794"/>
              <a:gd name="connsiteY2" fmla="*/ 621507 h 667895"/>
              <a:gd name="connsiteX3" fmla="*/ 638624 w 2051794"/>
              <a:gd name="connsiteY3" fmla="*/ 665448 h 667895"/>
              <a:gd name="connsiteX4" fmla="*/ 2007391 w 2051794"/>
              <a:gd name="connsiteY4" fmla="*/ 626269 h 667895"/>
              <a:gd name="connsiteX5" fmla="*/ 1700210 w 2051794"/>
              <a:gd name="connsiteY5" fmla="*/ 335756 h 667895"/>
              <a:gd name="connsiteX6" fmla="*/ 1516854 w 2051794"/>
              <a:gd name="connsiteY6" fmla="*/ 233362 h 667895"/>
              <a:gd name="connsiteX7" fmla="*/ 1283491 w 2051794"/>
              <a:gd name="connsiteY7" fmla="*/ 145256 h 667895"/>
              <a:gd name="connsiteX8" fmla="*/ 1057273 w 2051794"/>
              <a:gd name="connsiteY8" fmla="*/ 0 h 667895"/>
              <a:gd name="connsiteX0" fmla="*/ 0 w 1745080"/>
              <a:gd name="connsiteY0" fmla="*/ 566739 h 680001"/>
              <a:gd name="connsiteX1" fmla="*/ 228600 w 1745080"/>
              <a:gd name="connsiteY1" fmla="*/ 619128 h 680001"/>
              <a:gd name="connsiteX2" fmla="*/ 457200 w 1745080"/>
              <a:gd name="connsiteY2" fmla="*/ 621507 h 680001"/>
              <a:gd name="connsiteX3" fmla="*/ 638624 w 1745080"/>
              <a:gd name="connsiteY3" fmla="*/ 665448 h 680001"/>
              <a:gd name="connsiteX4" fmla="*/ 1700210 w 1745080"/>
              <a:gd name="connsiteY4" fmla="*/ 335756 h 680001"/>
              <a:gd name="connsiteX5" fmla="*/ 1516854 w 1745080"/>
              <a:gd name="connsiteY5" fmla="*/ 233362 h 680001"/>
              <a:gd name="connsiteX6" fmla="*/ 1283491 w 1745080"/>
              <a:gd name="connsiteY6" fmla="*/ 145256 h 680001"/>
              <a:gd name="connsiteX7" fmla="*/ 1057273 w 1745080"/>
              <a:gd name="connsiteY7" fmla="*/ 0 h 680001"/>
              <a:gd name="connsiteX0" fmla="*/ 0 w 1516854"/>
              <a:gd name="connsiteY0" fmla="*/ 566739 h 686986"/>
              <a:gd name="connsiteX1" fmla="*/ 228600 w 1516854"/>
              <a:gd name="connsiteY1" fmla="*/ 619128 h 686986"/>
              <a:gd name="connsiteX2" fmla="*/ 457200 w 1516854"/>
              <a:gd name="connsiteY2" fmla="*/ 621507 h 686986"/>
              <a:gd name="connsiteX3" fmla="*/ 638624 w 1516854"/>
              <a:gd name="connsiteY3" fmla="*/ 665448 h 686986"/>
              <a:gd name="connsiteX4" fmla="*/ 1516854 w 1516854"/>
              <a:gd name="connsiteY4" fmla="*/ 233362 h 686986"/>
              <a:gd name="connsiteX5" fmla="*/ 1283491 w 1516854"/>
              <a:gd name="connsiteY5" fmla="*/ 145256 h 686986"/>
              <a:gd name="connsiteX6" fmla="*/ 1057273 w 1516854"/>
              <a:gd name="connsiteY6" fmla="*/ 0 h 686986"/>
              <a:gd name="connsiteX0" fmla="*/ 0 w 1283491"/>
              <a:gd name="connsiteY0" fmla="*/ 566739 h 693158"/>
              <a:gd name="connsiteX1" fmla="*/ 228600 w 1283491"/>
              <a:gd name="connsiteY1" fmla="*/ 619128 h 693158"/>
              <a:gd name="connsiteX2" fmla="*/ 457200 w 1283491"/>
              <a:gd name="connsiteY2" fmla="*/ 621507 h 693158"/>
              <a:gd name="connsiteX3" fmla="*/ 638624 w 1283491"/>
              <a:gd name="connsiteY3" fmla="*/ 665448 h 693158"/>
              <a:gd name="connsiteX4" fmla="*/ 1283491 w 1283491"/>
              <a:gd name="connsiteY4" fmla="*/ 145256 h 693158"/>
              <a:gd name="connsiteX5" fmla="*/ 1057273 w 1283491"/>
              <a:gd name="connsiteY5" fmla="*/ 0 h 693158"/>
              <a:gd name="connsiteX0" fmla="*/ 0 w 1057273"/>
              <a:gd name="connsiteY0" fmla="*/ 566739 h 703513"/>
              <a:gd name="connsiteX1" fmla="*/ 228600 w 1057273"/>
              <a:gd name="connsiteY1" fmla="*/ 619128 h 703513"/>
              <a:gd name="connsiteX2" fmla="*/ 457200 w 1057273"/>
              <a:gd name="connsiteY2" fmla="*/ 621507 h 703513"/>
              <a:gd name="connsiteX3" fmla="*/ 638624 w 1057273"/>
              <a:gd name="connsiteY3" fmla="*/ 665448 h 703513"/>
              <a:gd name="connsiteX4" fmla="*/ 1057273 w 1057273"/>
              <a:gd name="connsiteY4" fmla="*/ 0 h 703513"/>
              <a:gd name="connsiteX0" fmla="*/ 0 w 739099"/>
              <a:gd name="connsiteY0" fmla="*/ 157658 h 266136"/>
              <a:gd name="connsiteX1" fmla="*/ 228600 w 739099"/>
              <a:gd name="connsiteY1" fmla="*/ 210047 h 266136"/>
              <a:gd name="connsiteX2" fmla="*/ 457200 w 739099"/>
              <a:gd name="connsiteY2" fmla="*/ 212426 h 266136"/>
              <a:gd name="connsiteX3" fmla="*/ 638624 w 739099"/>
              <a:gd name="connsiteY3" fmla="*/ 256367 h 266136"/>
              <a:gd name="connsiteX4" fmla="*/ 739099 w 739099"/>
              <a:gd name="connsiteY4" fmla="*/ 0 h 26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099" h="266136">
                <a:moveTo>
                  <a:pt x="0" y="157658"/>
                </a:moveTo>
                <a:cubicBezTo>
                  <a:pt x="116681" y="217983"/>
                  <a:pt x="140494" y="225922"/>
                  <a:pt x="228600" y="210047"/>
                </a:cubicBezTo>
                <a:cubicBezTo>
                  <a:pt x="316706" y="194172"/>
                  <a:pt x="388863" y="204706"/>
                  <a:pt x="457200" y="212426"/>
                </a:cubicBezTo>
                <a:cubicBezTo>
                  <a:pt x="525537" y="220146"/>
                  <a:pt x="591641" y="291771"/>
                  <a:pt x="638624" y="256367"/>
                </a:cubicBezTo>
                <a:cubicBezTo>
                  <a:pt x="685607" y="220963"/>
                  <a:pt x="651881" y="138635"/>
                  <a:pt x="739099" y="0"/>
                </a:cubicBezTo>
              </a:path>
            </a:pathLst>
          </a:custGeom>
          <a:noFill/>
          <a:ln w="63500">
            <a:solidFill>
              <a:srgbClr val="00B050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968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86E47F4-3726-CD40-866D-E7FEB1996CB3}"/>
              </a:ext>
            </a:extLst>
          </p:cNvPr>
          <p:cNvSpPr txBox="1"/>
          <p:nvPr/>
        </p:nvSpPr>
        <p:spPr>
          <a:xfrm>
            <a:off x="676422" y="9429923"/>
            <a:ext cx="5166726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79">
                <a:solidFill>
                  <a:schemeClr val="bg1">
                    <a:lumMod val="50000"/>
                  </a:schemeClr>
                </a:solidFill>
              </a:rPr>
              <a:t>© Seznam.cz, a.s., 2022 a další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8CFA43E-5D5E-827F-2981-3D88C6E18E8D}"/>
              </a:ext>
            </a:extLst>
          </p:cNvPr>
          <p:cNvSpPr txBox="1"/>
          <p:nvPr/>
        </p:nvSpPr>
        <p:spPr>
          <a:xfrm>
            <a:off x="5870114" y="9397543"/>
            <a:ext cx="3962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>
                    <a:lumMod val="50000"/>
                  </a:schemeClr>
                </a:solidFill>
              </a:rPr>
              <a:t>E3+4 – značené objízdné trasy</a:t>
            </a:r>
            <a:endParaRPr lang="cs-CZ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684290A1-5830-312E-6AE4-DEFDAAE32B9E}"/>
              </a:ext>
            </a:extLst>
          </p:cNvPr>
          <p:cNvSpPr/>
          <p:nvPr/>
        </p:nvSpPr>
        <p:spPr>
          <a:xfrm>
            <a:off x="5739618" y="7582486"/>
            <a:ext cx="2166988" cy="915944"/>
          </a:xfrm>
          <a:custGeom>
            <a:avLst/>
            <a:gdLst>
              <a:gd name="connsiteX0" fmla="*/ 0 w 2166988"/>
              <a:gd name="connsiteY0" fmla="*/ 450166 h 915944"/>
              <a:gd name="connsiteX1" fmla="*/ 225084 w 2166988"/>
              <a:gd name="connsiteY1" fmla="*/ 478302 h 915944"/>
              <a:gd name="connsiteX2" fmla="*/ 422031 w 2166988"/>
              <a:gd name="connsiteY2" fmla="*/ 703385 h 915944"/>
              <a:gd name="connsiteX3" fmla="*/ 731520 w 2166988"/>
              <a:gd name="connsiteY3" fmla="*/ 914400 h 915944"/>
              <a:gd name="connsiteX4" fmla="*/ 1012874 w 2166988"/>
              <a:gd name="connsiteY4" fmla="*/ 801859 h 915944"/>
              <a:gd name="connsiteX5" fmla="*/ 1378634 w 2166988"/>
              <a:gd name="connsiteY5" fmla="*/ 858129 h 915944"/>
              <a:gd name="connsiteX6" fmla="*/ 1744394 w 2166988"/>
              <a:gd name="connsiteY6" fmla="*/ 590843 h 915944"/>
              <a:gd name="connsiteX7" fmla="*/ 2039816 w 2166988"/>
              <a:gd name="connsiteY7" fmla="*/ 506437 h 915944"/>
              <a:gd name="connsiteX8" fmla="*/ 2152357 w 2166988"/>
              <a:gd name="connsiteY8" fmla="*/ 393896 h 915944"/>
              <a:gd name="connsiteX9" fmla="*/ 1730327 w 2166988"/>
              <a:gd name="connsiteY9" fmla="*/ 0 h 915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6988" h="915944">
                <a:moveTo>
                  <a:pt x="0" y="450166"/>
                </a:moveTo>
                <a:cubicBezTo>
                  <a:pt x="77372" y="443132"/>
                  <a:pt x="154745" y="436099"/>
                  <a:pt x="225084" y="478302"/>
                </a:cubicBezTo>
                <a:cubicBezTo>
                  <a:pt x="295423" y="520505"/>
                  <a:pt x="337625" y="630702"/>
                  <a:pt x="422031" y="703385"/>
                </a:cubicBezTo>
                <a:cubicBezTo>
                  <a:pt x="506437" y="776068"/>
                  <a:pt x="633046" y="897988"/>
                  <a:pt x="731520" y="914400"/>
                </a:cubicBezTo>
                <a:cubicBezTo>
                  <a:pt x="829994" y="930812"/>
                  <a:pt x="905022" y="811238"/>
                  <a:pt x="1012874" y="801859"/>
                </a:cubicBezTo>
                <a:cubicBezTo>
                  <a:pt x="1120726" y="792481"/>
                  <a:pt x="1256714" y="893298"/>
                  <a:pt x="1378634" y="858129"/>
                </a:cubicBezTo>
                <a:cubicBezTo>
                  <a:pt x="1500554" y="822960"/>
                  <a:pt x="1634197" y="649458"/>
                  <a:pt x="1744394" y="590843"/>
                </a:cubicBezTo>
                <a:cubicBezTo>
                  <a:pt x="1854591" y="532228"/>
                  <a:pt x="1971822" y="539261"/>
                  <a:pt x="2039816" y="506437"/>
                </a:cubicBezTo>
                <a:cubicBezTo>
                  <a:pt x="2107810" y="473613"/>
                  <a:pt x="2203938" y="478302"/>
                  <a:pt x="2152357" y="393896"/>
                </a:cubicBezTo>
                <a:cubicBezTo>
                  <a:pt x="2100776" y="309490"/>
                  <a:pt x="1915551" y="154745"/>
                  <a:pt x="1730327" y="0"/>
                </a:cubicBezTo>
              </a:path>
            </a:pathLst>
          </a:custGeom>
          <a:noFill/>
          <a:ln w="63500">
            <a:solidFill>
              <a:srgbClr val="00B050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968"/>
          </a:p>
        </p:txBody>
      </p:sp>
    </p:spTree>
    <p:extLst>
      <p:ext uri="{BB962C8B-B14F-4D97-AF65-F5344CB8AC3E}">
        <p14:creationId xmlns:p14="http://schemas.microsoft.com/office/powerpoint/2010/main" val="3460648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>
            <a:extLst>
              <a:ext uri="{FF2B5EF4-FFF2-40B4-BE49-F238E27FC236}">
                <a16:creationId xmlns:a16="http://schemas.microsoft.com/office/drawing/2014/main" id="{AC810609-6E15-E457-F321-1C8FFCE4A2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6214" y="482088"/>
            <a:ext cx="17360078" cy="750846"/>
          </a:xfrm>
          <a:prstGeom prst="rect">
            <a:avLst/>
          </a:prstGeom>
        </p:spPr>
        <p:txBody>
          <a:bodyPr vert="horz" wrap="square" lIns="0" tIns="12064" rIns="0" bIns="0" rtlCol="0" anchor="ctr">
            <a:spAutoFit/>
          </a:bodyPr>
          <a:lstStyle/>
          <a:p>
            <a:pPr marL="12699">
              <a:spcBef>
                <a:spcPts val="96"/>
              </a:spcBef>
            </a:pPr>
            <a:r>
              <a:rPr lang="it-IT" sz="4800" dirty="0"/>
              <a:t>DI činnost pro rekonstrukci </a:t>
            </a:r>
            <a:r>
              <a:rPr lang="cs-CZ" sz="4800" dirty="0"/>
              <a:t>BM</a:t>
            </a:r>
            <a:endParaRPr sz="4800" spc="35" dirty="0"/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63FF9C8F-5209-C643-340D-DED9D4F33074}"/>
              </a:ext>
            </a:extLst>
          </p:cNvPr>
          <p:cNvSpPr txBox="1"/>
          <p:nvPr/>
        </p:nvSpPr>
        <p:spPr>
          <a:xfrm>
            <a:off x="616215" y="1179619"/>
            <a:ext cx="17207690" cy="520013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Optimalizace DIO - etapizace</a:t>
            </a:r>
            <a:endParaRPr sz="3300" dirty="0">
              <a:latin typeface="Arial"/>
              <a:cs typeface="Arial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9539E5-DF1B-EE65-A769-F88BC105D1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207526" y="4216791"/>
            <a:ext cx="2325083" cy="66964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FF5F53A-7E66-E2F9-5E66-A95738732F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b="1178"/>
          <a:stretch/>
        </p:blipFill>
        <p:spPr>
          <a:xfrm>
            <a:off x="7528905" y="4216791"/>
            <a:ext cx="2450667" cy="6712972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3EB4A930-F9ED-11F6-5283-2CCF14CA7C65}"/>
              </a:ext>
            </a:extLst>
          </p:cNvPr>
          <p:cNvSpPr txBox="1"/>
          <p:nvPr/>
        </p:nvSpPr>
        <p:spPr>
          <a:xfrm>
            <a:off x="6727557" y="4294709"/>
            <a:ext cx="661177" cy="404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970" b="1" dirty="0">
                <a:latin typeface="Arial" panose="020B0604020202020204" pitchFamily="34" charset="0"/>
                <a:cs typeface="Arial" panose="020B0604020202020204" pitchFamily="34" charset="0"/>
              </a:rPr>
              <a:t>E3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F43FDF2-573D-4903-D13D-E09D2A0A59B2}"/>
              </a:ext>
            </a:extLst>
          </p:cNvPr>
          <p:cNvSpPr txBox="1"/>
          <p:nvPr/>
        </p:nvSpPr>
        <p:spPr>
          <a:xfrm>
            <a:off x="9189107" y="4294709"/>
            <a:ext cx="661177" cy="404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970" b="1" dirty="0">
                <a:latin typeface="Arial" panose="020B0604020202020204" pitchFamily="34" charset="0"/>
                <a:cs typeface="Arial" panose="020B0604020202020204" pitchFamily="34" charset="0"/>
              </a:rPr>
              <a:t>E4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C2D6F2-1E7C-359D-08B5-B672C7EA5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3" r="15593"/>
          <a:stretch/>
        </p:blipFill>
        <p:spPr bwMode="auto">
          <a:xfrm>
            <a:off x="564768" y="4216791"/>
            <a:ext cx="2321379" cy="67129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8135284-ADAD-2DEE-D38F-10FC3C616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147" y="4216791"/>
            <a:ext cx="2321379" cy="67129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4905F576-0DD0-3C6C-2829-485DADB757EB}"/>
              </a:ext>
            </a:extLst>
          </p:cNvPr>
          <p:cNvSpPr txBox="1"/>
          <p:nvPr/>
        </p:nvSpPr>
        <p:spPr>
          <a:xfrm>
            <a:off x="4406178" y="4250296"/>
            <a:ext cx="661177" cy="404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970" b="1" dirty="0">
                <a:latin typeface="Arial" panose="020B0604020202020204" pitchFamily="34" charset="0"/>
                <a:cs typeface="Arial" panose="020B0604020202020204" pitchFamily="34" charset="0"/>
              </a:rPr>
              <a:t>E2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61B760F4-7259-9B39-1878-40CF7B04479E}"/>
              </a:ext>
            </a:extLst>
          </p:cNvPr>
          <p:cNvSpPr txBox="1"/>
          <p:nvPr/>
        </p:nvSpPr>
        <p:spPr>
          <a:xfrm>
            <a:off x="2084799" y="4250296"/>
            <a:ext cx="661177" cy="404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970" b="1" dirty="0">
                <a:latin typeface="Arial" panose="020B0604020202020204" pitchFamily="34" charset="0"/>
                <a:cs typeface="Arial" panose="020B0604020202020204" pitchFamily="34" charset="0"/>
              </a:rPr>
              <a:t>E1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EDF878D8-0A5D-5E09-C822-A500E37724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9743" y="5212345"/>
            <a:ext cx="9721885" cy="5700932"/>
          </a:xfrm>
          <a:prstGeom prst="rect">
            <a:avLst/>
          </a:prstGeom>
        </p:spPr>
      </p:pic>
      <p:sp>
        <p:nvSpPr>
          <p:cNvPr id="31" name="TextovéPole 30">
            <a:extLst>
              <a:ext uri="{FF2B5EF4-FFF2-40B4-BE49-F238E27FC236}">
                <a16:creationId xmlns:a16="http://schemas.microsoft.com/office/drawing/2014/main" id="{81500C0C-F41F-0A6D-7655-4426A2714ED2}"/>
              </a:ext>
            </a:extLst>
          </p:cNvPr>
          <p:cNvSpPr txBox="1"/>
          <p:nvPr/>
        </p:nvSpPr>
        <p:spPr>
          <a:xfrm>
            <a:off x="19180451" y="4268427"/>
            <a:ext cx="661177" cy="404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970" b="1" dirty="0">
                <a:latin typeface="Arial" panose="020B0604020202020204" pitchFamily="34" charset="0"/>
                <a:cs typeface="Arial" panose="020B0604020202020204" pitchFamily="34" charset="0"/>
              </a:rPr>
              <a:t>E4</a:t>
            </a:r>
          </a:p>
        </p:txBody>
      </p:sp>
      <p:sp>
        <p:nvSpPr>
          <p:cNvPr id="32" name="object 5">
            <a:extLst>
              <a:ext uri="{FF2B5EF4-FFF2-40B4-BE49-F238E27FC236}">
                <a16:creationId xmlns:a16="http://schemas.microsoft.com/office/drawing/2014/main" id="{50DC6DC9-FA5B-0E2C-FD4B-2C1E0B8E97A9}"/>
              </a:ext>
            </a:extLst>
          </p:cNvPr>
          <p:cNvSpPr txBox="1"/>
          <p:nvPr/>
        </p:nvSpPr>
        <p:spPr>
          <a:xfrm>
            <a:off x="628914" y="1807773"/>
            <a:ext cx="15605203" cy="2275928"/>
          </a:xfrm>
          <a:prstGeom prst="rect">
            <a:avLst/>
          </a:prstGeom>
        </p:spPr>
        <p:txBody>
          <a:bodyPr vert="horz" wrap="square" lIns="0" tIns="242554" rIns="0" bIns="0" rtlCol="0">
            <a:spAutoFit/>
          </a:bodyPr>
          <a:lstStyle/>
          <a:p>
            <a:pPr marL="578141" indent="-565442"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</a:rPr>
              <a:t>BM = 2 mostní konstrukce </a:t>
            </a: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 opravy po polovinách</a:t>
            </a:r>
          </a:p>
          <a:p>
            <a:pPr marL="578141" indent="-565442"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doporučení pro max. využití letního období (variace dopravy)</a:t>
            </a:r>
          </a:p>
          <a:p>
            <a:pPr marL="578141" indent="-565442"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provizorní přejezdy mezi konstrukcemi</a:t>
            </a:r>
          </a:p>
          <a:p>
            <a:pPr marL="578141" indent="-565442"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náhrada za rušené možnosti pohybu v uzlu</a:t>
            </a:r>
            <a:endParaRPr lang="cs-CZ" sz="3298" spc="16" dirty="0">
              <a:solidFill>
                <a:srgbClr val="878B8E"/>
              </a:solidFill>
              <a:latin typeface="Arial"/>
              <a:cs typeface="Arial"/>
            </a:endParaRPr>
          </a:p>
        </p:txBody>
      </p: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E4EE52CD-F643-5ADA-BEB9-928DB5504928}"/>
              </a:ext>
            </a:extLst>
          </p:cNvPr>
          <p:cNvGrpSpPr/>
          <p:nvPr/>
        </p:nvGrpSpPr>
        <p:grpSpPr>
          <a:xfrm>
            <a:off x="13396237" y="220758"/>
            <a:ext cx="4202445" cy="4787340"/>
            <a:chOff x="13852717" y="1842059"/>
            <a:chExt cx="5704762" cy="8066667"/>
          </a:xfrm>
        </p:grpSpPr>
        <p:pic>
          <p:nvPicPr>
            <p:cNvPr id="33" name="Obrázek 32">
              <a:extLst>
                <a:ext uri="{FF2B5EF4-FFF2-40B4-BE49-F238E27FC236}">
                  <a16:creationId xmlns:a16="http://schemas.microsoft.com/office/drawing/2014/main" id="{7986A48A-704F-27E0-EEAF-16AD522B7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852717" y="1842059"/>
              <a:ext cx="5704762" cy="806666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4" name="Šipka: zahnutá doprava 33">
              <a:extLst>
                <a:ext uri="{FF2B5EF4-FFF2-40B4-BE49-F238E27FC236}">
                  <a16:creationId xmlns:a16="http://schemas.microsoft.com/office/drawing/2014/main" id="{5798F0F5-2139-D854-BEE8-546326B4AE99}"/>
                </a:ext>
              </a:extLst>
            </p:cNvPr>
            <p:cNvSpPr/>
            <p:nvPr/>
          </p:nvSpPr>
          <p:spPr>
            <a:xfrm rot="5400000">
              <a:off x="16582565" y="3237096"/>
              <a:ext cx="404156" cy="464990"/>
            </a:xfrm>
            <a:prstGeom prst="curvedRightArrow">
              <a:avLst/>
            </a:prstGeom>
            <a:solidFill>
              <a:srgbClr val="E90B23"/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</p:grp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C221AFFF-A743-07F6-B88A-D7075E000812}"/>
              </a:ext>
            </a:extLst>
          </p:cNvPr>
          <p:cNvSpPr txBox="1"/>
          <p:nvPr/>
        </p:nvSpPr>
        <p:spPr>
          <a:xfrm>
            <a:off x="6293278" y="10363896"/>
            <a:ext cx="1165542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97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AA452E8F-B284-BAA4-732C-F520F93824B7}"/>
              </a:ext>
            </a:extLst>
          </p:cNvPr>
          <p:cNvSpPr txBox="1"/>
          <p:nvPr/>
        </p:nvSpPr>
        <p:spPr>
          <a:xfrm>
            <a:off x="8824008" y="10380381"/>
            <a:ext cx="1165542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97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68E29C13-0008-297B-417C-44A01B4912F7}"/>
              </a:ext>
            </a:extLst>
          </p:cNvPr>
          <p:cNvSpPr txBox="1"/>
          <p:nvPr/>
        </p:nvSpPr>
        <p:spPr>
          <a:xfrm>
            <a:off x="3971899" y="10334184"/>
            <a:ext cx="1165542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970" b="1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77C317C7-2146-EC99-16C2-0357F12BE1D1}"/>
              </a:ext>
            </a:extLst>
          </p:cNvPr>
          <p:cNvSpPr txBox="1"/>
          <p:nvPr/>
        </p:nvSpPr>
        <p:spPr>
          <a:xfrm>
            <a:off x="1710627" y="10359903"/>
            <a:ext cx="1165542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97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515466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78B8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62fcfd7-3419-4d40-89af-0317823e471d">
      <Terms xmlns="http://schemas.microsoft.com/office/infopath/2007/PartnerControls"/>
    </lcf76f155ced4ddcb4097134ff3c332f>
    <TaxCatchAll xmlns="6e0b773a-c6c0-4c03-a4be-459ba2a057e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29F8BA574F164C98050117181F15DF" ma:contentTypeVersion="15" ma:contentTypeDescription="Create a new document." ma:contentTypeScope="" ma:versionID="27edc140a3a4cb34bb30d0044778e18c">
  <xsd:schema xmlns:xsd="http://www.w3.org/2001/XMLSchema" xmlns:xs="http://www.w3.org/2001/XMLSchema" xmlns:p="http://schemas.microsoft.com/office/2006/metadata/properties" xmlns:ns2="162fcfd7-3419-4d40-89af-0317823e471d" xmlns:ns3="6e0b773a-c6c0-4c03-a4be-459ba2a057e4" targetNamespace="http://schemas.microsoft.com/office/2006/metadata/properties" ma:root="true" ma:fieldsID="3a13ea1d91b48959c224052c361230f5" ns2:_="" ns3:_="">
    <xsd:import namespace="162fcfd7-3419-4d40-89af-0317823e471d"/>
    <xsd:import namespace="6e0b773a-c6c0-4c03-a4be-459ba2a057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2fcfd7-3419-4d40-89af-0317823e47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6f87ca9d-59fa-41ea-9304-01ef26127a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0b773a-c6c0-4c03-a4be-459ba2a057e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19471e83-205c-416b-8159-583bdafe40ce}" ma:internalName="TaxCatchAll" ma:showField="CatchAllData" ma:web="6e0b773a-c6c0-4c03-a4be-459ba2a057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3A55E7-3A78-47F0-8112-88964E573D4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EE64627-1CFA-4B20-8885-15E252B3087E}">
  <ds:schemaRefs>
    <ds:schemaRef ds:uri="http://schemas.microsoft.com/office/2006/metadata/properties"/>
    <ds:schemaRef ds:uri="http://schemas.microsoft.com/office/infopath/2007/PartnerControls"/>
    <ds:schemaRef ds:uri="162fcfd7-3419-4d40-89af-0317823e471d"/>
    <ds:schemaRef ds:uri="6e0b773a-c6c0-4c03-a4be-459ba2a057e4"/>
  </ds:schemaRefs>
</ds:datastoreItem>
</file>

<file path=customXml/itemProps3.xml><?xml version="1.0" encoding="utf-8"?>
<ds:datastoreItem xmlns:ds="http://schemas.openxmlformats.org/officeDocument/2006/customXml" ds:itemID="{770B4F7B-D7B9-4661-BB10-3D6010F783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2fcfd7-3419-4d40-89af-0317823e471d"/>
    <ds:schemaRef ds:uri="6e0b773a-c6c0-4c03-a4be-459ba2a057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1688</TotalTime>
  <Words>1175</Words>
  <Application>Microsoft Office PowerPoint</Application>
  <PresentationFormat>Vlastní</PresentationFormat>
  <Paragraphs>237</Paragraphs>
  <Slides>20</Slides>
  <Notes>5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8" baseType="lpstr">
      <vt:lpstr>Arial</vt:lpstr>
      <vt:lpstr>Calibri</vt:lpstr>
      <vt:lpstr>Segoe UI</vt:lpstr>
      <vt:lpstr>Symbol</vt:lpstr>
      <vt:lpstr>Times New Roman</vt:lpstr>
      <vt:lpstr>Wingdings</vt:lpstr>
      <vt:lpstr>Office Theme</vt:lpstr>
      <vt:lpstr>Worksheet</vt:lpstr>
      <vt:lpstr>Dopravněinženýrská činnost pro  rekonstrukci Barrandovského mostu</vt:lpstr>
      <vt:lpstr>DI činnost pro rekonstrukci Barrandovského mostu</vt:lpstr>
      <vt:lpstr>DI činnost pro rekonstrukci Barrandovského mostu</vt:lpstr>
      <vt:lpstr>DI činnost pro rekonstrukci Barrandovského mostu</vt:lpstr>
      <vt:lpstr>DI činnost pro rekonstrukci Barrandovského mostu</vt:lpstr>
      <vt:lpstr>DI činnost pro rekonstrukci Barrandovského mostu</vt:lpstr>
      <vt:lpstr>DI činnost pro rekonstrukci Barrandovského mostu</vt:lpstr>
      <vt:lpstr>DI činnost pro rekonstrukci BM</vt:lpstr>
      <vt:lpstr>DI činnost pro rekonstrukci BM</vt:lpstr>
      <vt:lpstr>Prezentace aplikace PowerPoint</vt:lpstr>
      <vt:lpstr>DI činnost pro rekonstrukci BM</vt:lpstr>
      <vt:lpstr>Prezentace aplikace PowerPoint</vt:lpstr>
      <vt:lpstr>DI činnost pro rekonstrukci BM</vt:lpstr>
      <vt:lpstr>DI činnost pro rekonstrukci Barrandovského mostu</vt:lpstr>
      <vt:lpstr>DI činnost pro rekonstrukci BM</vt:lpstr>
      <vt:lpstr>DI činnost pro rekonstrukci Barrandovského mostu</vt:lpstr>
      <vt:lpstr>DI činnost pro rekonstrukci Barrandovského mostu</vt:lpstr>
      <vt:lpstr>DI činnost pro rekonstrukci Barrandovského mostu</vt:lpstr>
      <vt:lpstr>DI činnost pro rekonstrukci Barrandovského mostu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snímku</dc:title>
  <dc:creator>Říha Jan</dc:creator>
  <cp:lastModifiedBy>Peterka Michal</cp:lastModifiedBy>
  <cp:revision>2</cp:revision>
  <cp:lastPrinted>2022-06-13T10:26:18Z</cp:lastPrinted>
  <dcterms:created xsi:type="dcterms:W3CDTF">2021-10-01T15:28:10Z</dcterms:created>
  <dcterms:modified xsi:type="dcterms:W3CDTF">2024-04-22T05:26:18Z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2021-10-01T00:00:00Z</vt:filetime>
  </property>
  <property fmtid="{D5CDD505-2E9C-101B-9397-08002B2CF9AE}" pid="3" name="Creator">
    <vt:lpwstr>Adobe InDesign CS6 (Macintosh)</vt:lpwstr>
  </property>
  <property fmtid="{D5CDD505-2E9C-101B-9397-08002B2CF9AE}" pid="4" name="LastSaved">
    <vt:filetime>2021-10-01T00:00:00Z</vt:filetime>
  </property>
  <property fmtid="{D5CDD505-2E9C-101B-9397-08002B2CF9AE}" pid="5" name="ContentTypeId">
    <vt:lpwstr>0x0101003929F8BA574F164C98050117181F15DF</vt:lpwstr>
  </property>
  <property fmtid="{D5CDD505-2E9C-101B-9397-08002B2CF9AE}" pid="6" name="MediaServiceImageTags">
    <vt:lpwstr/>
  </property>
</Properties>
</file>